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0693400" cy="7556500"/>
  <p:notesSz cx="10693400" cy="7556500"/>
  <p:embeddedFontLst>
    <p:embeddedFont>
      <p:font typeface="Arial" panose="020B0604020202020204" pitchFamily="34" charset="0"/>
      <p:regular r:id="rId20"/>
      <p:italic r:id="rId21"/>
    </p:embeddedFont>
    <p:embeddedFont>
      <p:font typeface="Arial Black" panose="020B0A04020102020204" pitchFamily="3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Schoolbook" panose="02040604050505020304" pitchFamily="18" charset="0"/>
      <p:regular r:id="rId27"/>
      <p:bold r:id="rId28"/>
      <p:italic r:id="rId29"/>
      <p:boldItalic r:id="rId30"/>
    </p:embeddedFont>
    <p:embeddedFont>
      <p:font typeface="Times New Roman" panose="02020603050405020304" pitchFamily="18" charset="0"/>
      <p:regular r:id="rId31"/>
    </p:embeddedFont>
    <p:embeddedFont>
      <p:font typeface="Wingdings 2" panose="05020102010507070707" pitchFamily="18" charset="2"/>
      <p:regular r:id="rId32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686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673350" y="3442406"/>
            <a:ext cx="7218045" cy="2087306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673350" y="5512920"/>
            <a:ext cx="7218045" cy="1511300"/>
          </a:xfrm>
        </p:spPr>
        <p:txBody>
          <a:bodyPr/>
          <a:lstStyle>
            <a:lvl1pPr marL="0" indent="0" algn="l">
              <a:buNone/>
              <a:defRPr sz="1983" b="1">
                <a:solidFill>
                  <a:schemeClr val="tx2"/>
                </a:solidFill>
              </a:defRPr>
            </a:lvl1pPr>
            <a:lvl2pPr marL="503789" indent="0" algn="ctr">
              <a:buNone/>
            </a:lvl2pPr>
            <a:lvl3pPr marL="1007577" indent="0" algn="ctr">
              <a:buNone/>
            </a:lvl3pPr>
            <a:lvl4pPr marL="1511366" indent="0" algn="ctr">
              <a:buNone/>
            </a:lvl4pPr>
            <a:lvl5pPr marL="2015155" indent="0" algn="ctr">
              <a:buNone/>
            </a:lvl5pPr>
            <a:lvl6pPr marL="2518943" indent="0" algn="ctr">
              <a:buNone/>
            </a:lvl6pPr>
            <a:lvl7pPr marL="3022732" indent="0" algn="ctr">
              <a:buNone/>
            </a:lvl7pPr>
            <a:lvl8pPr marL="3526521" indent="0" algn="ctr">
              <a:buNone/>
            </a:lvl8pPr>
            <a:lvl9pPr marL="4030309" indent="0" algn="ctr">
              <a:buNone/>
            </a:lvl9pPr>
          </a:lstStyle>
          <a:p>
            <a:r>
              <a:rPr kumimoji="0" lang="pt-PT"/>
              <a:t>Clique para editar o estilo de subtítulo do Modelo Global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9157551" y="1280805"/>
            <a:ext cx="2518833" cy="44555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8400086" y="4594600"/>
            <a:ext cx="4030133" cy="449123"/>
          </a:xfrm>
        </p:spPr>
        <p:txBody>
          <a:bodyPr/>
          <a:lstStyle/>
          <a:p>
            <a:endParaRPr lang="pt-PT"/>
          </a:p>
        </p:txBody>
      </p:sp>
      <p:sp>
        <p:nvSpPr>
          <p:cNvPr id="10" name="Retângulo 9"/>
          <p:cNvSpPr/>
          <p:nvPr/>
        </p:nvSpPr>
        <p:spPr bwMode="auto">
          <a:xfrm>
            <a:off x="445559" y="0"/>
            <a:ext cx="712893" cy="7556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2" name="Retângulo 11"/>
          <p:cNvSpPr/>
          <p:nvPr/>
        </p:nvSpPr>
        <p:spPr bwMode="auto">
          <a:xfrm>
            <a:off x="323159" y="0"/>
            <a:ext cx="122399" cy="7556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4" name="Retângulo 13"/>
          <p:cNvSpPr/>
          <p:nvPr/>
        </p:nvSpPr>
        <p:spPr bwMode="auto">
          <a:xfrm>
            <a:off x="1158452" y="0"/>
            <a:ext cx="212689" cy="7556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9" name="Retângulo 18"/>
          <p:cNvSpPr/>
          <p:nvPr/>
        </p:nvSpPr>
        <p:spPr bwMode="auto">
          <a:xfrm>
            <a:off x="1334710" y="0"/>
            <a:ext cx="269300" cy="7556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24363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1069340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998837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2019210" y="0"/>
            <a:ext cx="0" cy="7556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247563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10658148" y="0"/>
            <a:ext cx="0" cy="7556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27" name="Retângulo 26"/>
          <p:cNvSpPr/>
          <p:nvPr/>
        </p:nvSpPr>
        <p:spPr bwMode="auto">
          <a:xfrm>
            <a:off x="1425787" y="0"/>
            <a:ext cx="89112" cy="7556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1" name="Elipse 20"/>
          <p:cNvSpPr/>
          <p:nvPr/>
        </p:nvSpPr>
        <p:spPr bwMode="auto">
          <a:xfrm>
            <a:off x="712894" y="3778250"/>
            <a:ext cx="1514898" cy="1427339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3" name="Elipse 22"/>
          <p:cNvSpPr/>
          <p:nvPr/>
        </p:nvSpPr>
        <p:spPr bwMode="auto">
          <a:xfrm>
            <a:off x="1531542" y="5362440"/>
            <a:ext cx="750110" cy="70675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4" name="Elipse 23"/>
          <p:cNvSpPr/>
          <p:nvPr/>
        </p:nvSpPr>
        <p:spPr bwMode="auto">
          <a:xfrm>
            <a:off x="1275957" y="6060882"/>
            <a:ext cx="160401" cy="15113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6" name="Elipse 25"/>
          <p:cNvSpPr/>
          <p:nvPr/>
        </p:nvSpPr>
        <p:spPr bwMode="auto">
          <a:xfrm>
            <a:off x="1946199" y="6377686"/>
            <a:ext cx="320802" cy="3022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5" name="Elipse 24"/>
          <p:cNvSpPr/>
          <p:nvPr/>
        </p:nvSpPr>
        <p:spPr>
          <a:xfrm>
            <a:off x="2227792" y="4953706"/>
            <a:ext cx="427736" cy="403013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550150" y="5430699"/>
            <a:ext cx="712893" cy="570235"/>
          </a:xfrm>
        </p:spPr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2257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400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752715" y="302612"/>
            <a:ext cx="1960457" cy="6447514"/>
          </a:xfrm>
        </p:spPr>
        <p:txBody>
          <a:bodyPr vert="eaVert"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4670" y="302611"/>
            <a:ext cx="7039822" cy="6447514"/>
          </a:xfrm>
        </p:spPr>
        <p:txBody>
          <a:bodyPr vert="eaVert"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172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534670" y="1763183"/>
            <a:ext cx="8732943" cy="5370153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079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73350" y="3190522"/>
            <a:ext cx="7218045" cy="2262752"/>
          </a:xfrm>
        </p:spPr>
        <p:txBody>
          <a:bodyPr/>
          <a:lstStyle>
            <a:lvl1pPr algn="l">
              <a:buNone/>
              <a:defRPr sz="3306" b="1" cap="small" baseline="0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73350" y="5520443"/>
            <a:ext cx="7218045" cy="1511300"/>
          </a:xfrm>
        </p:spPr>
        <p:txBody>
          <a:bodyPr anchor="t"/>
          <a:lstStyle>
            <a:lvl1pPr marL="0" indent="0">
              <a:buNone/>
              <a:defRPr sz="1983" b="1">
                <a:solidFill>
                  <a:schemeClr val="tx2"/>
                </a:solidFill>
              </a:defRPr>
            </a:lvl1pPr>
            <a:lvl2pPr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9155955" y="1276766"/>
            <a:ext cx="2518833" cy="44555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8400305" y="4591448"/>
            <a:ext cx="4030133" cy="449123"/>
          </a:xfrm>
        </p:spPr>
        <p:txBody>
          <a:bodyPr/>
          <a:lstStyle/>
          <a:p>
            <a:endParaRPr lang="pt-PT"/>
          </a:p>
        </p:txBody>
      </p:sp>
      <p:sp>
        <p:nvSpPr>
          <p:cNvPr id="9" name="Retângulo 8"/>
          <p:cNvSpPr/>
          <p:nvPr/>
        </p:nvSpPr>
        <p:spPr bwMode="auto">
          <a:xfrm>
            <a:off x="445559" y="0"/>
            <a:ext cx="712893" cy="7556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0" name="Retângulo 9"/>
          <p:cNvSpPr/>
          <p:nvPr/>
        </p:nvSpPr>
        <p:spPr bwMode="auto">
          <a:xfrm>
            <a:off x="323159" y="0"/>
            <a:ext cx="122399" cy="7556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1" name="Retângulo 10"/>
          <p:cNvSpPr/>
          <p:nvPr/>
        </p:nvSpPr>
        <p:spPr bwMode="auto">
          <a:xfrm>
            <a:off x="1158452" y="0"/>
            <a:ext cx="212689" cy="7556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2" name="Retângulo 11"/>
          <p:cNvSpPr/>
          <p:nvPr/>
        </p:nvSpPr>
        <p:spPr bwMode="auto">
          <a:xfrm>
            <a:off x="1334710" y="0"/>
            <a:ext cx="269300" cy="7556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24363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1069340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998837" y="0"/>
            <a:ext cx="0" cy="7556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2019210" y="0"/>
            <a:ext cx="0" cy="7556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247563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8" name="Retângulo 17"/>
          <p:cNvSpPr/>
          <p:nvPr/>
        </p:nvSpPr>
        <p:spPr bwMode="auto">
          <a:xfrm>
            <a:off x="1425787" y="0"/>
            <a:ext cx="89112" cy="7556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19" name="Elipse 18"/>
          <p:cNvSpPr/>
          <p:nvPr/>
        </p:nvSpPr>
        <p:spPr bwMode="auto">
          <a:xfrm>
            <a:off x="712894" y="3778250"/>
            <a:ext cx="1514898" cy="1427339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0" name="Elipse 19"/>
          <p:cNvSpPr/>
          <p:nvPr/>
        </p:nvSpPr>
        <p:spPr bwMode="auto">
          <a:xfrm>
            <a:off x="1549168" y="5362440"/>
            <a:ext cx="750110" cy="70675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1" name="Elipse 20"/>
          <p:cNvSpPr/>
          <p:nvPr/>
        </p:nvSpPr>
        <p:spPr bwMode="auto">
          <a:xfrm>
            <a:off x="1275957" y="6060882"/>
            <a:ext cx="160401" cy="15113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2" name="Elipse 21"/>
          <p:cNvSpPr/>
          <p:nvPr/>
        </p:nvSpPr>
        <p:spPr bwMode="auto">
          <a:xfrm>
            <a:off x="1946199" y="6381044"/>
            <a:ext cx="320802" cy="3022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3" name="Elipse 22"/>
          <p:cNvSpPr/>
          <p:nvPr/>
        </p:nvSpPr>
        <p:spPr bwMode="auto">
          <a:xfrm>
            <a:off x="2197433" y="4936173"/>
            <a:ext cx="427736" cy="403013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10639540" y="0"/>
            <a:ext cx="0" cy="7556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567776" y="5430699"/>
            <a:ext cx="712893" cy="570235"/>
          </a:xfrm>
        </p:spPr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9826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534670" y="1763183"/>
            <a:ext cx="4277360" cy="503766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93818" y="1763183"/>
            <a:ext cx="4277360" cy="503766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0222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70" y="300860"/>
            <a:ext cx="8822055" cy="1259417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534670" y="2602794"/>
            <a:ext cx="4277360" cy="428201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5112782" y="2602794"/>
            <a:ext cx="4277360" cy="4282017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534670" y="1729599"/>
            <a:ext cx="4277360" cy="7254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204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5079365" y="1729599"/>
            <a:ext cx="4277360" cy="7254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204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30765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444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128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10247842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4156424" y="3510915"/>
            <a:ext cx="6951980" cy="534670"/>
          </a:xfrm>
        </p:spPr>
        <p:txBody>
          <a:bodyPr anchor="b"/>
          <a:lstStyle>
            <a:lvl1pPr algn="l">
              <a:buNone/>
              <a:defRPr sz="2204" b="1" cap="small" baseline="0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7966583" y="302260"/>
            <a:ext cx="1785798" cy="5491057"/>
          </a:xfrm>
        </p:spPr>
        <p:txBody>
          <a:bodyPr/>
          <a:lstStyle>
            <a:lvl1pPr marL="0" indent="0">
              <a:spcBef>
                <a:spcPts val="441"/>
              </a:spcBef>
              <a:spcAft>
                <a:spcPts val="1102"/>
              </a:spcAft>
              <a:buNone/>
              <a:defRPr sz="1322"/>
            </a:lvl1pPr>
            <a:lvl2pPr>
              <a:buNone/>
              <a:defRPr sz="1322"/>
            </a:lvl2pPr>
            <a:lvl3pPr>
              <a:buNone/>
              <a:defRPr sz="1102"/>
            </a:lvl3pPr>
            <a:lvl4pPr>
              <a:buNone/>
              <a:defRPr sz="992"/>
            </a:lvl4pPr>
            <a:lvl5pPr>
              <a:buNone/>
              <a:defRPr sz="992"/>
            </a:lvl5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7307157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7241546" y="0"/>
            <a:ext cx="0" cy="7556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515177" y="0"/>
            <a:ext cx="0" cy="7556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2" name="Retângulo 11"/>
          <p:cNvSpPr/>
          <p:nvPr/>
        </p:nvSpPr>
        <p:spPr bwMode="auto">
          <a:xfrm>
            <a:off x="10336953" y="0"/>
            <a:ext cx="356447" cy="7556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426065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4" name="Elipse 13"/>
          <p:cNvSpPr/>
          <p:nvPr/>
        </p:nvSpPr>
        <p:spPr>
          <a:xfrm>
            <a:off x="9538513" y="6297083"/>
            <a:ext cx="641604" cy="60452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56447" y="302260"/>
            <a:ext cx="6594263" cy="6972131"/>
          </a:xfrm>
        </p:spPr>
        <p:txBody>
          <a:bodyPr/>
          <a:lstStyle/>
          <a:p>
            <a:pPr lvl="0" eaLnBrk="1" latinLnBrk="0" hangingPunct="1"/>
            <a:r>
              <a:rPr lang="pt-PT"/>
              <a:t>Clique para editar os estilos do texto de Modelo Global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847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10247842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3" name="Elipse 12"/>
          <p:cNvSpPr/>
          <p:nvPr/>
        </p:nvSpPr>
        <p:spPr>
          <a:xfrm>
            <a:off x="9538513" y="6297083"/>
            <a:ext cx="641604" cy="60452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4131027" y="3510915"/>
            <a:ext cx="6951980" cy="534670"/>
          </a:xfrm>
        </p:spPr>
        <p:txBody>
          <a:bodyPr anchor="b"/>
          <a:lstStyle>
            <a:lvl1pPr algn="l">
              <a:buNone/>
              <a:defRPr sz="2204" b="1"/>
            </a:lvl1pPr>
          </a:lstStyle>
          <a:p>
            <a:r>
              <a:rPr kumimoji="0" lang="pt-PT"/>
              <a:t>Clique para editar o estilo de título do Modelo Global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7218045" cy="75565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526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PT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12225" y="291765"/>
            <a:ext cx="1782233" cy="5460831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10"/>
              </a:spcBef>
              <a:spcAft>
                <a:spcPts val="441"/>
              </a:spcAft>
              <a:buFontTx/>
              <a:buNone/>
              <a:defRPr sz="1322"/>
            </a:lvl1pPr>
            <a:lvl2pPr>
              <a:defRPr sz="1322"/>
            </a:lvl2pPr>
            <a:lvl3pPr>
              <a:defRPr sz="1102"/>
            </a:lvl3pPr>
            <a:lvl4pPr>
              <a:defRPr sz="992"/>
            </a:lvl4pPr>
            <a:lvl5pPr>
              <a:defRPr sz="992"/>
            </a:lvl5pPr>
          </a:lstStyle>
          <a:p>
            <a:pPr lvl="0" eaLnBrk="1" latinLnBrk="0" hangingPunct="1"/>
            <a:r>
              <a:rPr kumimoji="0" lang="pt-PT"/>
              <a:t>Clique para editar os estilos do texto de Modelo Global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10515177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1" name="Retângulo 10"/>
          <p:cNvSpPr/>
          <p:nvPr/>
        </p:nvSpPr>
        <p:spPr bwMode="auto">
          <a:xfrm>
            <a:off x="10336953" y="0"/>
            <a:ext cx="356447" cy="75565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10426065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7307157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7241546" y="0"/>
            <a:ext cx="0" cy="7556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70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0247842" y="0"/>
            <a:ext cx="0" cy="7556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534670" y="302610"/>
            <a:ext cx="8732943" cy="1259417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534670" y="1763183"/>
            <a:ext cx="8732943" cy="537015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8943510" y="1179060"/>
            <a:ext cx="2216573" cy="449123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322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8282796" y="4105523"/>
            <a:ext cx="3526367" cy="427736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322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89112" y="0"/>
            <a:ext cx="0" cy="7556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10515177" y="0"/>
            <a:ext cx="0" cy="7556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0" name="Retângulo 9"/>
          <p:cNvSpPr/>
          <p:nvPr/>
        </p:nvSpPr>
        <p:spPr bwMode="auto">
          <a:xfrm>
            <a:off x="10336953" y="0"/>
            <a:ext cx="356447" cy="7556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426065" y="0"/>
            <a:ext cx="0" cy="7556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53" tIns="50377" rIns="100753" bIns="50377" anchor="t" compatLnSpc="1"/>
          <a:lstStyle/>
          <a:p>
            <a:endParaRPr kumimoji="0" lang="en-US" sz="1983"/>
          </a:p>
        </p:txBody>
      </p:sp>
      <p:sp>
        <p:nvSpPr>
          <p:cNvPr id="12" name="Elipse 11"/>
          <p:cNvSpPr/>
          <p:nvPr/>
        </p:nvSpPr>
        <p:spPr>
          <a:xfrm>
            <a:off x="9538513" y="6297083"/>
            <a:ext cx="641604" cy="60452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983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9506433" y="6318074"/>
            <a:ext cx="712893" cy="574294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543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572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3306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2273" indent="-302273" algn="l" rtl="0" eaLnBrk="1" latinLnBrk="0" hangingPunct="1">
        <a:spcBef>
          <a:spcPts val="661"/>
        </a:spcBef>
        <a:buClr>
          <a:schemeClr val="accent1"/>
        </a:buClr>
        <a:buSzPct val="70000"/>
        <a:buFont typeface="Wingdings"/>
        <a:buChar char=""/>
        <a:defRPr kumimoji="0"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705304" indent="-302273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314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indent="-201515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309851" indent="-201515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1612124" indent="-201515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1914397" indent="-201515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763" kern="1200">
          <a:solidFill>
            <a:schemeClr val="tx2"/>
          </a:solidFill>
          <a:latin typeface="+mn-lt"/>
          <a:ea typeface="+mn-ea"/>
          <a:cs typeface="+mn-cs"/>
        </a:defRPr>
      </a:lvl6pPr>
      <a:lvl7pPr marL="2216670" indent="-201515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543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8943" indent="-201515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543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821217" indent="-201515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543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www.spacetelescope.org/static/archives/images/screen/opo0210h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2.bp.blogspot.com/-AY4QY1sRIMY/T2-Xul2QhjI/AAAAAAA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sicologiacademica.blogspot.com/2010/05/dicionario-de-psicologia.html" TargetMode="External"/><Relationship Id="rId2" Type="http://schemas.openxmlformats.org/officeDocument/2006/relationships/hyperlink" Target="http://www.infopedia.p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t.wikipedia.org/wiki/Aprendizage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i.stanford.ed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essex.ac.uk/ce/ce802/Data%20Mining%20Cartoon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edicsciences.net/intelligent/rube-goldberg.jp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5523" y="3058092"/>
            <a:ext cx="7882354" cy="1539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9090" marR="5080" indent="-2867025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chemeClr val="tx1"/>
                </a:solidFill>
              </a:rPr>
              <a:t>UNIDADE </a:t>
            </a:r>
            <a:r>
              <a:rPr b="1" dirty="0">
                <a:solidFill>
                  <a:schemeClr val="tx1"/>
                </a:solidFill>
              </a:rPr>
              <a:t>I: </a:t>
            </a:r>
            <a:r>
              <a:rPr b="1" spc="-10" dirty="0">
                <a:solidFill>
                  <a:schemeClr val="tx1"/>
                </a:solidFill>
              </a:rPr>
              <a:t>INTRODUÇÃO </a:t>
            </a:r>
            <a:r>
              <a:rPr b="1" dirty="0">
                <a:solidFill>
                  <a:schemeClr val="tx1"/>
                </a:solidFill>
              </a:rPr>
              <a:t>À </a:t>
            </a:r>
            <a:r>
              <a:rPr b="1" spc="-5" dirty="0">
                <a:solidFill>
                  <a:schemeClr val="tx1"/>
                </a:solidFill>
              </a:rPr>
              <a:t>APRENDIZAGEM </a:t>
            </a:r>
            <a:r>
              <a:rPr b="1" spc="-800" dirty="0">
                <a:solidFill>
                  <a:schemeClr val="tx1"/>
                </a:solidFill>
              </a:rPr>
              <a:t> </a:t>
            </a:r>
            <a:r>
              <a:rPr b="1" spc="-45" dirty="0">
                <a:solidFill>
                  <a:schemeClr val="tx1"/>
                </a:solidFill>
              </a:rPr>
              <a:t>AUTOMÁTICA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7100" y="4634094"/>
            <a:ext cx="8244454" cy="226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 indent="-121285">
              <a:lnSpc>
                <a:spcPct val="100000"/>
              </a:lnSpc>
              <a:spcBef>
                <a:spcPts val="100"/>
              </a:spcBef>
              <a:buSzPct val="96296"/>
              <a:buFont typeface="Arial"/>
              <a:buChar char="•"/>
              <a:tabLst>
                <a:tab pos="133985" algn="l"/>
              </a:tabLst>
            </a:pPr>
            <a:r>
              <a:rPr sz="2700" b="1" spc="-5" dirty="0">
                <a:latin typeface="Calibri"/>
                <a:cs typeface="Calibri"/>
              </a:rPr>
              <a:t>Sumário:</a:t>
            </a:r>
            <a:endParaRPr sz="2700" b="1" dirty="0">
              <a:latin typeface="Calibri"/>
              <a:cs typeface="Calibri"/>
            </a:endParaRPr>
          </a:p>
          <a:p>
            <a:pPr marL="577215" lvl="1" indent="-108585">
              <a:lnSpc>
                <a:spcPct val="100000"/>
              </a:lnSpc>
              <a:spcBef>
                <a:spcPts val="10"/>
              </a:spcBef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15" dirty="0">
                <a:latin typeface="Calibri"/>
                <a:cs typeface="Calibri"/>
              </a:rPr>
              <a:t>Introdução</a:t>
            </a:r>
            <a:endParaRPr sz="2400" dirty="0">
              <a:latin typeface="Calibri"/>
              <a:cs typeface="Calibri"/>
            </a:endParaRPr>
          </a:p>
          <a:p>
            <a:pPr marL="577215" lvl="1" indent="-108585">
              <a:lnSpc>
                <a:spcPct val="100000"/>
              </a:lnSpc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5" dirty="0">
                <a:latin typeface="Calibri"/>
                <a:cs typeface="Calibri"/>
              </a:rPr>
              <a:t>Conceito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aprendizagem</a:t>
            </a:r>
            <a:endParaRPr sz="2400" dirty="0">
              <a:latin typeface="Calibri"/>
              <a:cs typeface="Calibri"/>
            </a:endParaRPr>
          </a:p>
          <a:p>
            <a:pPr marL="577215" lvl="1" indent="-108585">
              <a:lnSpc>
                <a:spcPct val="100000"/>
              </a:lnSpc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10" dirty="0">
                <a:latin typeface="Calibri"/>
                <a:cs typeface="Calibri"/>
              </a:rPr>
              <a:t>Exemplos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aplicações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Aprendizagem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Automática</a:t>
            </a:r>
            <a:endParaRPr sz="2400" dirty="0">
              <a:latin typeface="Calibri"/>
              <a:cs typeface="Calibri"/>
            </a:endParaRPr>
          </a:p>
          <a:p>
            <a:pPr marL="577215" lvl="1" indent="-108585">
              <a:lnSpc>
                <a:spcPct val="100000"/>
              </a:lnSpc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15" dirty="0">
                <a:latin typeface="Calibri"/>
                <a:cs typeface="Calibri"/>
              </a:rPr>
              <a:t>Perspectivas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0" dirty="0">
                <a:latin typeface="Calibri"/>
                <a:cs typeface="Calibri"/>
              </a:rPr>
              <a:t>Aprendizagem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Automática</a:t>
            </a:r>
            <a:endParaRPr sz="2400" dirty="0">
              <a:latin typeface="Calibri"/>
              <a:cs typeface="Calibri"/>
            </a:endParaRPr>
          </a:p>
          <a:p>
            <a:pPr marL="577215" lvl="1" indent="-108585">
              <a:lnSpc>
                <a:spcPct val="100000"/>
              </a:lnSpc>
              <a:buSzPct val="95833"/>
              <a:buFont typeface="Arial"/>
              <a:buChar char="•"/>
              <a:tabLst>
                <a:tab pos="577850" algn="l"/>
              </a:tabLst>
            </a:pPr>
            <a:r>
              <a:rPr sz="2400" spc="-5" dirty="0">
                <a:latin typeface="Calibri"/>
                <a:cs typeface="Calibri"/>
              </a:rPr>
              <a:t>Desenho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10" dirty="0">
                <a:latin typeface="Calibri"/>
                <a:cs typeface="Calibri"/>
              </a:rPr>
              <a:t> sistema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aprendizagem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D00E9E-7640-411E-B876-6A3D5D92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8" y="309443"/>
            <a:ext cx="1131911" cy="12021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911D2C1-E785-41AC-B600-E9BB8157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43" y="249371"/>
            <a:ext cx="1513883" cy="1322253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8DB93E34-76A3-4E2F-83C6-E45056B62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309861"/>
            <a:ext cx="6899052" cy="577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REP</a:t>
            </a:r>
            <a:r>
              <a:rPr lang="pt-PT" altLang="pt-PT" sz="1600" b="1" dirty="0">
                <a:latin typeface="Arial Black" panose="020B0A04020102020204" pitchFamily="34" charset="0"/>
              </a:rPr>
              <a:t>Ú</a:t>
            </a: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BLICA DE ANGOLA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INSTITUTO SUPERIOR POLITÉCNICO MARAVILHA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DEPARTAMENTO DE CIÊNCIAS E TECNOLOGIAS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DE89368-6010-4BF2-97B2-69B7F0090151}"/>
              </a:ext>
            </a:extLst>
          </p:cNvPr>
          <p:cNvSpPr txBox="1">
            <a:spLocks/>
          </p:cNvSpPr>
          <p:nvPr/>
        </p:nvSpPr>
        <p:spPr>
          <a:xfrm>
            <a:off x="2166826" y="1991546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08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27985" marR="5080" indent="-2915920">
              <a:spcBef>
                <a:spcPts val="100"/>
              </a:spcBef>
            </a:pPr>
            <a:r>
              <a:rPr lang="pt-PT" sz="3600" b="1" spc="-10" dirty="0">
                <a:solidFill>
                  <a:schemeClr val="accent2">
                    <a:lumMod val="50000"/>
                  </a:schemeClr>
                </a:solidFill>
              </a:rPr>
              <a:t>Inteligência Artificial </a:t>
            </a:r>
            <a:endParaRPr lang="pt-PT" sz="3600" b="1" spc="-5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7AF0B4D-8482-4D83-8A46-FBA3637F10D6}"/>
              </a:ext>
            </a:extLst>
          </p:cNvPr>
          <p:cNvSpPr txBox="1"/>
          <p:nvPr/>
        </p:nvSpPr>
        <p:spPr>
          <a:xfrm>
            <a:off x="6924856" y="6938671"/>
            <a:ext cx="2743200" cy="431527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484"/>
              </a:spcBef>
              <a:buSzPct val="96666"/>
              <a:tabLst>
                <a:tab pos="147320" algn="l"/>
              </a:tabLst>
            </a:pPr>
            <a:r>
              <a:rPr lang="pt-PT" sz="2400" spc="-5" dirty="0">
                <a:latin typeface="Carlito"/>
                <a:cs typeface="Carlito"/>
              </a:rPr>
              <a:t>Zinga Firmino René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336" y="1371091"/>
            <a:ext cx="602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Aplicações</a:t>
            </a:r>
            <a:r>
              <a:rPr spc="-35" dirty="0"/>
              <a:t> </a:t>
            </a:r>
            <a:r>
              <a:rPr dirty="0"/>
              <a:t>difíceis</a:t>
            </a:r>
            <a:r>
              <a:rPr spc="-20" dirty="0"/>
              <a:t> </a:t>
            </a:r>
            <a:r>
              <a:rPr dirty="0"/>
              <a:t>de</a:t>
            </a:r>
            <a:r>
              <a:rPr spc="-20" dirty="0"/>
              <a:t> programar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3745" y="2621279"/>
            <a:ext cx="2865120" cy="32476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4336" y="1963927"/>
            <a:ext cx="7715884" cy="129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Sistema </a:t>
            </a:r>
            <a:r>
              <a:rPr sz="2400" spc="-5" dirty="0">
                <a:latin typeface="Calibri"/>
                <a:cs typeface="Calibri"/>
              </a:rPr>
              <a:t>de classificação de imagens do </a:t>
            </a:r>
            <a:r>
              <a:rPr sz="2400" spc="-10" dirty="0">
                <a:latin typeface="Calibri"/>
                <a:cs typeface="Calibri"/>
              </a:rPr>
              <a:t>Diagnóstico Thompson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Scattering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TJ</a:t>
            </a:r>
            <a:r>
              <a:rPr sz="2400" dirty="0">
                <a:latin typeface="Calibri"/>
                <a:cs typeface="Calibri"/>
              </a:rPr>
              <a:t> 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II</a:t>
            </a:r>
            <a:endParaRPr sz="240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  <a:spcBef>
                <a:spcPts val="1355"/>
              </a:spcBef>
            </a:pPr>
            <a:r>
              <a:rPr sz="2400" dirty="0">
                <a:latin typeface="Arial"/>
                <a:cs typeface="Arial"/>
              </a:rPr>
              <a:t>Reconhece</a:t>
            </a:r>
            <a:r>
              <a:rPr sz="2400" spc="2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2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imagens</a:t>
            </a:r>
            <a:r>
              <a:rPr sz="2400" spc="2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2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plasma</a:t>
            </a:r>
            <a:r>
              <a:rPr sz="2400" spc="2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4168" y="3233418"/>
            <a:ext cx="2795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03300" algn="l"/>
                <a:tab pos="1207135" algn="l"/>
                <a:tab pos="1979930" algn="l"/>
              </a:tabLst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spc="-5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ã</a:t>
            </a:r>
            <a:r>
              <a:rPr sz="2400" dirty="0">
                <a:latin typeface="Arial"/>
                <a:cs typeface="Arial"/>
              </a:rPr>
              <a:t>o	t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onu</a:t>
            </a:r>
            <a:r>
              <a:rPr sz="2400" spc="1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r  </a:t>
            </a:r>
            <a:r>
              <a:rPr sz="2400" spc="-5" dirty="0">
                <a:latin typeface="Arial"/>
                <a:cs typeface="Arial"/>
              </a:rPr>
              <a:t>numa		de	</a:t>
            </a:r>
            <a:r>
              <a:rPr sz="2400" dirty="0"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03912" y="3599178"/>
            <a:ext cx="1295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possíveis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0536" y="3233418"/>
            <a:ext cx="22974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414020" algn="l"/>
                <a:tab pos="981075" algn="l"/>
              </a:tabLst>
            </a:pPr>
            <a:r>
              <a:rPr sz="2400" dirty="0">
                <a:latin typeface="Arial"/>
                <a:cs typeface="Arial"/>
              </a:rPr>
              <a:t>e	</a:t>
            </a:r>
            <a:r>
              <a:rPr sz="2400" spc="-5" dirty="0">
                <a:latin typeface="Arial"/>
                <a:cs typeface="Arial"/>
              </a:rPr>
              <a:t>as	enquadra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4168" y="3964938"/>
            <a:ext cx="53155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permitindo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execução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autónoma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diferentes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peças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software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função do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tipo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4168" y="5895845"/>
            <a:ext cx="8211184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Makili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al.,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«Upgrade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Automatic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Analysis System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TJ-II Thomson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Scattering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Diagnostic: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New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Recognition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Classifier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and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Fault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Condition Detection,»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Fusion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Engineering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 Design, </a:t>
            </a:r>
            <a:r>
              <a:rPr sz="1600" dirty="0">
                <a:latin typeface="Arial"/>
                <a:cs typeface="Arial"/>
              </a:rPr>
              <a:t>vol.</a:t>
            </a:r>
            <a:r>
              <a:rPr sz="1600" spc="-5" dirty="0">
                <a:latin typeface="Arial"/>
                <a:cs typeface="Arial"/>
              </a:rPr>
              <a:t> 85,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pp. 415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418,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336" y="1371091"/>
            <a:ext cx="3799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Mineração</a:t>
            </a:r>
            <a:r>
              <a:rPr spc="-65" dirty="0"/>
              <a:t> </a:t>
            </a:r>
            <a:r>
              <a:rPr dirty="0"/>
              <a:t>de</a:t>
            </a:r>
            <a:r>
              <a:rPr spc="-35" dirty="0"/>
              <a:t> </a:t>
            </a:r>
            <a:r>
              <a:rPr spc="-5" dirty="0"/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4336" y="1933447"/>
            <a:ext cx="6804025" cy="366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Arial"/>
                <a:cs typeface="Arial"/>
              </a:rPr>
              <a:t>SKICAT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Sky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Image</a:t>
            </a:r>
            <a:r>
              <a:rPr sz="2400" i="1" spc="2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Cataloging</a:t>
            </a:r>
            <a:r>
              <a:rPr sz="2400" i="1" spc="3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and</a:t>
            </a:r>
            <a:r>
              <a:rPr sz="2400" i="1" spc="-9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Analysis</a:t>
            </a:r>
            <a:r>
              <a:rPr sz="2400" i="1" spc="25" dirty="0">
                <a:latin typeface="Arial"/>
                <a:cs typeface="Arial"/>
              </a:rPr>
              <a:t> </a:t>
            </a:r>
            <a:r>
              <a:rPr sz="2400" i="1" spc="-60" dirty="0">
                <a:latin typeface="Arial"/>
                <a:cs typeface="Arial"/>
              </a:rPr>
              <a:t>Tool</a:t>
            </a:r>
            <a:endParaRPr sz="2400">
              <a:latin typeface="Arial"/>
              <a:cs typeface="Arial"/>
            </a:endParaRPr>
          </a:p>
          <a:p>
            <a:pPr marL="262255" marR="1314450" algn="just">
              <a:lnSpc>
                <a:spcPct val="100000"/>
              </a:lnSpc>
              <a:spcBef>
                <a:spcPts val="2120"/>
              </a:spcBef>
            </a:pPr>
            <a:r>
              <a:rPr sz="2400" spc="-10" dirty="0">
                <a:latin typeface="Calibri"/>
                <a:cs typeface="Calibri"/>
              </a:rPr>
              <a:t>Processamento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obtidos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levantamento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objectos </a:t>
            </a:r>
            <a:r>
              <a:rPr sz="2400" spc="-10" dirty="0">
                <a:latin typeface="Calibri"/>
                <a:cs typeface="Calibri"/>
              </a:rPr>
              <a:t>estelares, levado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cabo </a:t>
            </a:r>
            <a:r>
              <a:rPr sz="2400" spc="-20" dirty="0">
                <a:latin typeface="Calibri"/>
                <a:cs typeface="Calibri"/>
              </a:rPr>
              <a:t>durante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seis </a:t>
            </a:r>
            <a:r>
              <a:rPr sz="2400" spc="-5" dirty="0">
                <a:latin typeface="Calibri"/>
                <a:cs typeface="Calibri"/>
              </a:rPr>
              <a:t>anos </a:t>
            </a:r>
            <a:r>
              <a:rPr sz="2400" dirty="0">
                <a:latin typeface="Calibri"/>
                <a:cs typeface="Calibri"/>
              </a:rPr>
              <a:t>pelo </a:t>
            </a:r>
            <a:r>
              <a:rPr sz="2400" spc="-10" dirty="0">
                <a:latin typeface="Calibri"/>
                <a:cs typeface="Calibri"/>
              </a:rPr>
              <a:t>Observatório </a:t>
            </a:r>
            <a:r>
              <a:rPr sz="2400" spc="-15" dirty="0">
                <a:latin typeface="Calibri"/>
                <a:cs typeface="Calibri"/>
              </a:rPr>
              <a:t>Astronómico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Palomar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(San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Diego,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Califórnia)</a:t>
            </a:r>
            <a:endParaRPr sz="2400">
              <a:latin typeface="Calibri"/>
              <a:cs typeface="Calibri"/>
            </a:endParaRPr>
          </a:p>
          <a:p>
            <a:pPr marL="262255" marR="1314450" algn="just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alibri"/>
                <a:cs typeface="Calibri"/>
              </a:rPr>
              <a:t>Permitiu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catalogação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classificação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cerca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3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TB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dados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</a:t>
            </a:r>
            <a:r>
              <a:rPr sz="2400" spc="-10" dirty="0">
                <a:latin typeface="Calibri"/>
                <a:cs typeface="Calibri"/>
              </a:rPr>
              <a:t> de </a:t>
            </a:r>
            <a:r>
              <a:rPr sz="2400" spc="-5" dirty="0">
                <a:latin typeface="Calibri"/>
                <a:cs typeface="Calibri"/>
              </a:rPr>
              <a:t> imagens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4168" y="5895845"/>
            <a:ext cx="850455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N.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Weir,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Fayyad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Djorgovski,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“Automated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Star/Galaxy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Classification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for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Digitized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POSS-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II,”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Astronomical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Journal, </a:t>
            </a:r>
            <a:r>
              <a:rPr sz="1600" dirty="0">
                <a:latin typeface="Arial"/>
                <a:cs typeface="Arial"/>
              </a:rPr>
              <a:t>vol. </a:t>
            </a:r>
            <a:r>
              <a:rPr sz="1600" spc="-5" dirty="0">
                <a:latin typeface="Arial"/>
                <a:cs typeface="Arial"/>
              </a:rPr>
              <a:t>109,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n.º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6,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pp.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2401 -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2414,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1995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Fonte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imagem: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http://www.spacetelescope.org/static/archives/images/screen/opo0210h.jpg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7838" y="2621279"/>
            <a:ext cx="3201923" cy="24048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336" y="1371091"/>
            <a:ext cx="3915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Sistemas</a:t>
            </a:r>
            <a:r>
              <a:rPr spc="-60" dirty="0"/>
              <a:t> </a:t>
            </a:r>
            <a:r>
              <a:rPr spc="-15" dirty="0"/>
              <a:t>adaptativos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83361" y="3347718"/>
            <a:ext cx="34366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95"/>
              </a:spcBef>
              <a:tabLst>
                <a:tab pos="792480" algn="l"/>
                <a:tab pos="1101725" algn="l"/>
                <a:tab pos="2909570" algn="l"/>
                <a:tab pos="3246120" algn="l"/>
              </a:tabLst>
            </a:pPr>
            <a:r>
              <a:rPr sz="2800" spc="-1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-55" dirty="0">
                <a:latin typeface="Calibri"/>
                <a:cs typeface="Calibri"/>
              </a:rPr>
              <a:t>z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m</a:t>
            </a:r>
            <a:r>
              <a:rPr sz="2800" dirty="0">
                <a:latin typeface="Times New Roman"/>
                <a:cs typeface="Times New Roman"/>
              </a:rPr>
              <a:t>		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	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ili</a:t>
            </a:r>
            <a:r>
              <a:rPr sz="2800" spc="-55" dirty="0">
                <a:latin typeface="Calibri"/>
                <a:cs typeface="Calibri"/>
              </a:rPr>
              <a:t>z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ç</a:t>
            </a:r>
            <a:r>
              <a:rPr sz="2800" spc="-5" dirty="0">
                <a:latin typeface="Calibri"/>
                <a:cs typeface="Calibri"/>
              </a:rPr>
              <a:t>ão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4168" y="3347718"/>
            <a:ext cx="180467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788035" algn="l"/>
              </a:tabLst>
            </a:pPr>
            <a:r>
              <a:rPr sz="2800" spc="-5" dirty="0">
                <a:latin typeface="Calibri"/>
                <a:cs typeface="Calibri"/>
              </a:rPr>
              <a:t>ao</a:t>
            </a:r>
            <a:r>
              <a:rPr sz="2800" spc="-5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Calibri"/>
                <a:cs typeface="Calibri"/>
              </a:rPr>
              <a:t>perfil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30" dirty="0">
                <a:latin typeface="Calibri"/>
                <a:cs typeface="Calibri"/>
              </a:rPr>
              <a:t>e</a:t>
            </a:r>
            <a:r>
              <a:rPr sz="2800" spc="-8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ê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ci</a:t>
            </a:r>
            <a:r>
              <a:rPr sz="2800" spc="-5" dirty="0">
                <a:latin typeface="Calibri"/>
                <a:cs typeface="Calibri"/>
              </a:rPr>
              <a:t>as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estudantes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4336" y="1766003"/>
            <a:ext cx="5788660" cy="160655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2400" spc="-5" dirty="0">
                <a:latin typeface="Arial"/>
                <a:cs typeface="Arial"/>
              </a:rPr>
              <a:t>Sistema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 recomendação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e-learning</a:t>
            </a:r>
            <a:endParaRPr sz="2400">
              <a:latin typeface="Arial"/>
              <a:cs typeface="Arial"/>
            </a:endParaRPr>
          </a:p>
          <a:p>
            <a:pPr marL="192405" marR="226695" algn="ctr">
              <a:lnSpc>
                <a:spcPct val="100000"/>
              </a:lnSpc>
              <a:spcBef>
                <a:spcPts val="1535"/>
              </a:spcBef>
            </a:pPr>
            <a:r>
              <a:rPr sz="2800" spc="-20" dirty="0">
                <a:latin typeface="Calibri"/>
                <a:cs typeface="Calibri"/>
              </a:rPr>
              <a:t>Permite</a:t>
            </a:r>
            <a:r>
              <a:rPr sz="2800" spc="30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personalizar</a:t>
            </a:r>
            <a:r>
              <a:rPr sz="2800" spc="30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3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apresentação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dos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recursos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educacionais</a:t>
            </a:r>
            <a:r>
              <a:rPr sz="2800" spc="1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acordo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8630" y="2189988"/>
            <a:ext cx="2787395" cy="34594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34168" y="5895845"/>
            <a:ext cx="81038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Carmona,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G.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Castillo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Millán,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“Discovering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Student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Preferences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E-Learning,”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 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Proceedings 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International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Workshop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Applying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Data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Mining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5" dirty="0">
                <a:latin typeface="Arial"/>
                <a:cs typeface="Arial"/>
              </a:rPr>
              <a:t> e-Learning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2007 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Fonte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imagem: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G.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Castillo,</a:t>
            </a:r>
            <a:r>
              <a:rPr sz="1600" spc="-5" dirty="0">
                <a:latin typeface="Arial"/>
                <a:cs typeface="Arial"/>
              </a:rPr>
              <a:t> “Introduction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Mining and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Learning”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(Acetatos)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336" y="1371091"/>
            <a:ext cx="3515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Áreas</a:t>
            </a:r>
            <a:r>
              <a:rPr spc="-95" dirty="0"/>
              <a:t> </a:t>
            </a:r>
            <a:r>
              <a:rPr spc="-5" dirty="0"/>
              <a:t>relacionadas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1536" y="1960879"/>
            <a:ext cx="79673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Área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multidisciplinar;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convergem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na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mesma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influências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provenientes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diferentes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fontes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97430" y="4428744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60">
                <a:moveTo>
                  <a:pt x="1025652" y="513588"/>
                </a:moveTo>
                <a:lnTo>
                  <a:pt x="1022604" y="460248"/>
                </a:lnTo>
                <a:lnTo>
                  <a:pt x="1014984" y="409956"/>
                </a:lnTo>
                <a:lnTo>
                  <a:pt x="1002792" y="359664"/>
                </a:lnTo>
                <a:lnTo>
                  <a:pt x="984504" y="313944"/>
                </a:lnTo>
                <a:lnTo>
                  <a:pt x="963168" y="268224"/>
                </a:lnTo>
                <a:lnTo>
                  <a:pt x="937260" y="225552"/>
                </a:lnTo>
                <a:lnTo>
                  <a:pt x="908304" y="187452"/>
                </a:lnTo>
                <a:lnTo>
                  <a:pt x="856488" y="132588"/>
                </a:lnTo>
                <a:lnTo>
                  <a:pt x="818388" y="102108"/>
                </a:lnTo>
                <a:lnTo>
                  <a:pt x="778764" y="74676"/>
                </a:lnTo>
                <a:lnTo>
                  <a:pt x="755904" y="62484"/>
                </a:lnTo>
                <a:lnTo>
                  <a:pt x="734568" y="50292"/>
                </a:lnTo>
                <a:lnTo>
                  <a:pt x="688848" y="32004"/>
                </a:lnTo>
                <a:lnTo>
                  <a:pt x="615696" y="10668"/>
                </a:lnTo>
                <a:lnTo>
                  <a:pt x="563880" y="3048"/>
                </a:lnTo>
                <a:lnTo>
                  <a:pt x="512064" y="0"/>
                </a:lnTo>
                <a:lnTo>
                  <a:pt x="460248" y="3048"/>
                </a:lnTo>
                <a:lnTo>
                  <a:pt x="408432" y="10668"/>
                </a:lnTo>
                <a:lnTo>
                  <a:pt x="359664" y="22860"/>
                </a:lnTo>
                <a:lnTo>
                  <a:pt x="289560" y="50292"/>
                </a:lnTo>
                <a:lnTo>
                  <a:pt x="246888" y="74676"/>
                </a:lnTo>
                <a:lnTo>
                  <a:pt x="205740" y="102108"/>
                </a:lnTo>
                <a:lnTo>
                  <a:pt x="149352" y="150876"/>
                </a:lnTo>
                <a:lnTo>
                  <a:pt x="115824" y="187452"/>
                </a:lnTo>
                <a:lnTo>
                  <a:pt x="73152" y="246888"/>
                </a:lnTo>
                <a:lnTo>
                  <a:pt x="39624" y="313944"/>
                </a:lnTo>
                <a:lnTo>
                  <a:pt x="15240" y="385572"/>
                </a:lnTo>
                <a:lnTo>
                  <a:pt x="1524" y="461772"/>
                </a:lnTo>
                <a:lnTo>
                  <a:pt x="0" y="487680"/>
                </a:lnTo>
                <a:lnTo>
                  <a:pt x="0" y="539496"/>
                </a:lnTo>
                <a:lnTo>
                  <a:pt x="1524" y="565404"/>
                </a:lnTo>
                <a:lnTo>
                  <a:pt x="10668" y="617220"/>
                </a:lnTo>
                <a:lnTo>
                  <a:pt x="15240" y="641604"/>
                </a:lnTo>
                <a:lnTo>
                  <a:pt x="24384" y="670864"/>
                </a:lnTo>
                <a:lnTo>
                  <a:pt x="24384" y="513588"/>
                </a:lnTo>
                <a:lnTo>
                  <a:pt x="27432" y="463296"/>
                </a:lnTo>
                <a:lnTo>
                  <a:pt x="35052" y="414528"/>
                </a:lnTo>
                <a:lnTo>
                  <a:pt x="47244" y="367284"/>
                </a:lnTo>
                <a:lnTo>
                  <a:pt x="64008" y="323088"/>
                </a:lnTo>
                <a:lnTo>
                  <a:pt x="83820" y="280416"/>
                </a:lnTo>
                <a:lnTo>
                  <a:pt x="108204" y="240792"/>
                </a:lnTo>
                <a:lnTo>
                  <a:pt x="152400" y="184404"/>
                </a:lnTo>
                <a:lnTo>
                  <a:pt x="184404" y="152400"/>
                </a:lnTo>
                <a:lnTo>
                  <a:pt x="220980" y="121920"/>
                </a:lnTo>
                <a:lnTo>
                  <a:pt x="280416" y="83820"/>
                </a:lnTo>
                <a:lnTo>
                  <a:pt x="344424" y="54864"/>
                </a:lnTo>
                <a:lnTo>
                  <a:pt x="391668" y="41148"/>
                </a:lnTo>
                <a:lnTo>
                  <a:pt x="414528" y="35052"/>
                </a:lnTo>
                <a:lnTo>
                  <a:pt x="438912" y="30480"/>
                </a:lnTo>
                <a:lnTo>
                  <a:pt x="463296" y="27432"/>
                </a:lnTo>
                <a:lnTo>
                  <a:pt x="486156" y="26003"/>
                </a:lnTo>
                <a:lnTo>
                  <a:pt x="537972" y="25908"/>
                </a:lnTo>
                <a:lnTo>
                  <a:pt x="611124" y="35052"/>
                </a:lnTo>
                <a:lnTo>
                  <a:pt x="656844" y="47244"/>
                </a:lnTo>
                <a:lnTo>
                  <a:pt x="702564" y="64008"/>
                </a:lnTo>
                <a:lnTo>
                  <a:pt x="745236" y="85344"/>
                </a:lnTo>
                <a:lnTo>
                  <a:pt x="765048" y="96012"/>
                </a:lnTo>
                <a:lnTo>
                  <a:pt x="804672" y="123444"/>
                </a:lnTo>
                <a:lnTo>
                  <a:pt x="858012" y="169164"/>
                </a:lnTo>
                <a:lnTo>
                  <a:pt x="888492" y="202692"/>
                </a:lnTo>
                <a:lnTo>
                  <a:pt x="917448" y="240792"/>
                </a:lnTo>
                <a:lnTo>
                  <a:pt x="941832" y="280416"/>
                </a:lnTo>
                <a:lnTo>
                  <a:pt x="961644" y="323088"/>
                </a:lnTo>
                <a:lnTo>
                  <a:pt x="978408" y="368808"/>
                </a:lnTo>
                <a:lnTo>
                  <a:pt x="990600" y="414528"/>
                </a:lnTo>
                <a:lnTo>
                  <a:pt x="999744" y="487680"/>
                </a:lnTo>
                <a:lnTo>
                  <a:pt x="999744" y="673608"/>
                </a:lnTo>
                <a:lnTo>
                  <a:pt x="1002792" y="665988"/>
                </a:lnTo>
                <a:lnTo>
                  <a:pt x="1008888" y="641604"/>
                </a:lnTo>
                <a:lnTo>
                  <a:pt x="1014984" y="615696"/>
                </a:lnTo>
                <a:lnTo>
                  <a:pt x="1019556" y="591312"/>
                </a:lnTo>
                <a:lnTo>
                  <a:pt x="1022604" y="565404"/>
                </a:lnTo>
                <a:lnTo>
                  <a:pt x="1025652" y="513588"/>
                </a:lnTo>
                <a:close/>
              </a:path>
              <a:path w="1026160" h="1026160">
                <a:moveTo>
                  <a:pt x="999744" y="673608"/>
                </a:moveTo>
                <a:lnTo>
                  <a:pt x="999744" y="537972"/>
                </a:lnTo>
                <a:lnTo>
                  <a:pt x="996696" y="563880"/>
                </a:lnTo>
                <a:lnTo>
                  <a:pt x="990600" y="611124"/>
                </a:lnTo>
                <a:lnTo>
                  <a:pt x="978408" y="658368"/>
                </a:lnTo>
                <a:lnTo>
                  <a:pt x="961644" y="702564"/>
                </a:lnTo>
                <a:lnTo>
                  <a:pt x="940308" y="745236"/>
                </a:lnTo>
                <a:lnTo>
                  <a:pt x="929640" y="766572"/>
                </a:lnTo>
                <a:lnTo>
                  <a:pt x="888492" y="822960"/>
                </a:lnTo>
                <a:lnTo>
                  <a:pt x="839724" y="874776"/>
                </a:lnTo>
                <a:lnTo>
                  <a:pt x="803148" y="903732"/>
                </a:lnTo>
                <a:lnTo>
                  <a:pt x="784860" y="917448"/>
                </a:lnTo>
                <a:lnTo>
                  <a:pt x="745236" y="941832"/>
                </a:lnTo>
                <a:lnTo>
                  <a:pt x="702564" y="963168"/>
                </a:lnTo>
                <a:lnTo>
                  <a:pt x="633984" y="986028"/>
                </a:lnTo>
                <a:lnTo>
                  <a:pt x="609600" y="990600"/>
                </a:lnTo>
                <a:lnTo>
                  <a:pt x="586740" y="995172"/>
                </a:lnTo>
                <a:lnTo>
                  <a:pt x="562356" y="998220"/>
                </a:lnTo>
                <a:lnTo>
                  <a:pt x="536448" y="999744"/>
                </a:lnTo>
                <a:lnTo>
                  <a:pt x="512064" y="1001268"/>
                </a:lnTo>
                <a:lnTo>
                  <a:pt x="486156" y="999654"/>
                </a:lnTo>
                <a:lnTo>
                  <a:pt x="461772" y="998220"/>
                </a:lnTo>
                <a:lnTo>
                  <a:pt x="437388" y="995172"/>
                </a:lnTo>
                <a:lnTo>
                  <a:pt x="390144" y="984504"/>
                </a:lnTo>
                <a:lnTo>
                  <a:pt x="344424" y="970788"/>
                </a:lnTo>
                <a:lnTo>
                  <a:pt x="323088" y="961644"/>
                </a:lnTo>
                <a:lnTo>
                  <a:pt x="300228" y="952500"/>
                </a:lnTo>
                <a:lnTo>
                  <a:pt x="259080" y="929640"/>
                </a:lnTo>
                <a:lnTo>
                  <a:pt x="220980" y="903732"/>
                </a:lnTo>
                <a:lnTo>
                  <a:pt x="184404" y="873252"/>
                </a:lnTo>
                <a:lnTo>
                  <a:pt x="150876" y="841248"/>
                </a:lnTo>
                <a:lnTo>
                  <a:pt x="121920" y="804672"/>
                </a:lnTo>
                <a:lnTo>
                  <a:pt x="83820" y="745236"/>
                </a:lnTo>
                <a:lnTo>
                  <a:pt x="62484" y="702564"/>
                </a:lnTo>
                <a:lnTo>
                  <a:pt x="54864" y="679704"/>
                </a:lnTo>
                <a:lnTo>
                  <a:pt x="47244" y="658368"/>
                </a:lnTo>
                <a:lnTo>
                  <a:pt x="35052" y="611124"/>
                </a:lnTo>
                <a:lnTo>
                  <a:pt x="27432" y="562356"/>
                </a:lnTo>
                <a:lnTo>
                  <a:pt x="24384" y="513588"/>
                </a:lnTo>
                <a:lnTo>
                  <a:pt x="24384" y="670864"/>
                </a:lnTo>
                <a:lnTo>
                  <a:pt x="39624" y="713232"/>
                </a:lnTo>
                <a:lnTo>
                  <a:pt x="60960" y="757428"/>
                </a:lnTo>
                <a:lnTo>
                  <a:pt x="74676" y="778764"/>
                </a:lnTo>
                <a:lnTo>
                  <a:pt x="86868" y="800100"/>
                </a:lnTo>
                <a:lnTo>
                  <a:pt x="117348" y="839724"/>
                </a:lnTo>
                <a:lnTo>
                  <a:pt x="149352" y="876300"/>
                </a:lnTo>
                <a:lnTo>
                  <a:pt x="185928" y="909828"/>
                </a:lnTo>
                <a:lnTo>
                  <a:pt x="225552" y="938784"/>
                </a:lnTo>
                <a:lnTo>
                  <a:pt x="268224" y="964692"/>
                </a:lnTo>
                <a:lnTo>
                  <a:pt x="312420" y="986028"/>
                </a:lnTo>
                <a:lnTo>
                  <a:pt x="359664" y="1002792"/>
                </a:lnTo>
                <a:lnTo>
                  <a:pt x="409956" y="1014984"/>
                </a:lnTo>
                <a:lnTo>
                  <a:pt x="434340" y="1019556"/>
                </a:lnTo>
                <a:lnTo>
                  <a:pt x="460248" y="1024128"/>
                </a:lnTo>
                <a:lnTo>
                  <a:pt x="486156" y="1025652"/>
                </a:lnTo>
                <a:lnTo>
                  <a:pt x="539496" y="1025652"/>
                </a:lnTo>
                <a:lnTo>
                  <a:pt x="591312" y="1019556"/>
                </a:lnTo>
                <a:lnTo>
                  <a:pt x="615696" y="1014984"/>
                </a:lnTo>
                <a:lnTo>
                  <a:pt x="641604" y="1010412"/>
                </a:lnTo>
                <a:lnTo>
                  <a:pt x="664464" y="1002792"/>
                </a:lnTo>
                <a:lnTo>
                  <a:pt x="688848" y="995172"/>
                </a:lnTo>
                <a:lnTo>
                  <a:pt x="711708" y="986028"/>
                </a:lnTo>
                <a:lnTo>
                  <a:pt x="757428" y="964692"/>
                </a:lnTo>
                <a:lnTo>
                  <a:pt x="778764" y="950976"/>
                </a:lnTo>
                <a:lnTo>
                  <a:pt x="800100" y="938784"/>
                </a:lnTo>
                <a:lnTo>
                  <a:pt x="819912" y="923544"/>
                </a:lnTo>
                <a:lnTo>
                  <a:pt x="838200" y="908304"/>
                </a:lnTo>
                <a:lnTo>
                  <a:pt x="858012" y="893064"/>
                </a:lnTo>
                <a:lnTo>
                  <a:pt x="908304" y="839724"/>
                </a:lnTo>
                <a:lnTo>
                  <a:pt x="937260" y="800100"/>
                </a:lnTo>
                <a:lnTo>
                  <a:pt x="963168" y="757428"/>
                </a:lnTo>
                <a:lnTo>
                  <a:pt x="984504" y="713232"/>
                </a:lnTo>
                <a:lnTo>
                  <a:pt x="993648" y="688848"/>
                </a:lnTo>
                <a:lnTo>
                  <a:pt x="999744" y="673608"/>
                </a:lnTo>
                <a:close/>
              </a:path>
            </a:pathLst>
          </a:custGeom>
          <a:solidFill>
            <a:srgbClr val="1F09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21539" y="4710174"/>
            <a:ext cx="379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AA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74370" y="5317235"/>
            <a:ext cx="1705610" cy="1195070"/>
            <a:chOff x="3174370" y="5317235"/>
            <a:chExt cx="1705610" cy="1195070"/>
          </a:xfrm>
        </p:grpSpPr>
        <p:sp>
          <p:nvSpPr>
            <p:cNvPr id="7" name="object 7"/>
            <p:cNvSpPr/>
            <p:nvPr/>
          </p:nvSpPr>
          <p:spPr>
            <a:xfrm>
              <a:off x="3828165" y="5317235"/>
              <a:ext cx="1051560" cy="966469"/>
            </a:xfrm>
            <a:custGeom>
              <a:avLst/>
              <a:gdLst/>
              <a:ahLst/>
              <a:cxnLst/>
              <a:rect l="l" t="t" r="r" b="b"/>
              <a:pathLst>
                <a:path w="1051560" h="966470">
                  <a:moveTo>
                    <a:pt x="1051559" y="10667"/>
                  </a:moveTo>
                  <a:lnTo>
                    <a:pt x="850391" y="0"/>
                  </a:lnTo>
                  <a:lnTo>
                    <a:pt x="888491" y="42671"/>
                  </a:lnTo>
                  <a:lnTo>
                    <a:pt x="0" y="838199"/>
                  </a:lnTo>
                  <a:lnTo>
                    <a:pt x="114299" y="966215"/>
                  </a:lnTo>
                  <a:lnTo>
                    <a:pt x="1002791" y="169163"/>
                  </a:lnTo>
                  <a:lnTo>
                    <a:pt x="1040891" y="211835"/>
                  </a:lnTo>
                  <a:lnTo>
                    <a:pt x="1051559" y="1066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86562" y="5939027"/>
              <a:ext cx="1399540" cy="561340"/>
            </a:xfrm>
            <a:custGeom>
              <a:avLst/>
              <a:gdLst/>
              <a:ahLst/>
              <a:cxnLst/>
              <a:rect l="l" t="t" r="r" b="b"/>
              <a:pathLst>
                <a:path w="1399539" h="561339">
                  <a:moveTo>
                    <a:pt x="1399031" y="504443"/>
                  </a:moveTo>
                  <a:lnTo>
                    <a:pt x="1399031" y="56387"/>
                  </a:lnTo>
                  <a:lnTo>
                    <a:pt x="1394507" y="34075"/>
                  </a:lnTo>
                  <a:lnTo>
                    <a:pt x="1382267" y="16192"/>
                  </a:lnTo>
                  <a:lnTo>
                    <a:pt x="1364313" y="4310"/>
                  </a:lnTo>
                  <a:lnTo>
                    <a:pt x="1342643" y="0"/>
                  </a:lnTo>
                  <a:lnTo>
                    <a:pt x="56387" y="0"/>
                  </a:lnTo>
                  <a:lnTo>
                    <a:pt x="34075" y="4310"/>
                  </a:lnTo>
                  <a:lnTo>
                    <a:pt x="16192" y="16192"/>
                  </a:lnTo>
                  <a:lnTo>
                    <a:pt x="4310" y="34075"/>
                  </a:lnTo>
                  <a:lnTo>
                    <a:pt x="0" y="56387"/>
                  </a:lnTo>
                  <a:lnTo>
                    <a:pt x="0" y="504443"/>
                  </a:lnTo>
                  <a:lnTo>
                    <a:pt x="4310" y="526113"/>
                  </a:lnTo>
                  <a:lnTo>
                    <a:pt x="16192" y="544067"/>
                  </a:lnTo>
                  <a:lnTo>
                    <a:pt x="34075" y="556307"/>
                  </a:lnTo>
                  <a:lnTo>
                    <a:pt x="56387" y="560831"/>
                  </a:lnTo>
                  <a:lnTo>
                    <a:pt x="1342643" y="560831"/>
                  </a:lnTo>
                  <a:lnTo>
                    <a:pt x="1364313" y="556307"/>
                  </a:lnTo>
                  <a:lnTo>
                    <a:pt x="1382267" y="544067"/>
                  </a:lnTo>
                  <a:lnTo>
                    <a:pt x="1394507" y="526113"/>
                  </a:lnTo>
                  <a:lnTo>
                    <a:pt x="1399031" y="50444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4370" y="5926836"/>
              <a:ext cx="1423670" cy="585470"/>
            </a:xfrm>
            <a:custGeom>
              <a:avLst/>
              <a:gdLst/>
              <a:ahLst/>
              <a:cxnLst/>
              <a:rect l="l" t="t" r="r" b="b"/>
              <a:pathLst>
                <a:path w="1423670" h="585470">
                  <a:moveTo>
                    <a:pt x="1524" y="528828"/>
                  </a:moveTo>
                  <a:lnTo>
                    <a:pt x="1524" y="54864"/>
                  </a:lnTo>
                  <a:lnTo>
                    <a:pt x="0" y="62484"/>
                  </a:lnTo>
                  <a:lnTo>
                    <a:pt x="0" y="524256"/>
                  </a:lnTo>
                  <a:lnTo>
                    <a:pt x="1524" y="528828"/>
                  </a:lnTo>
                  <a:close/>
                </a:path>
                <a:path w="1423670" h="585470">
                  <a:moveTo>
                    <a:pt x="4572" y="542544"/>
                  </a:moveTo>
                  <a:lnTo>
                    <a:pt x="4572" y="42672"/>
                  </a:lnTo>
                  <a:lnTo>
                    <a:pt x="1524" y="53340"/>
                  </a:lnTo>
                  <a:lnTo>
                    <a:pt x="1524" y="531876"/>
                  </a:lnTo>
                  <a:lnTo>
                    <a:pt x="4572" y="542544"/>
                  </a:lnTo>
                  <a:close/>
                </a:path>
                <a:path w="1423670" h="585470">
                  <a:moveTo>
                    <a:pt x="19812" y="563880"/>
                  </a:moveTo>
                  <a:lnTo>
                    <a:pt x="19812" y="19812"/>
                  </a:lnTo>
                  <a:lnTo>
                    <a:pt x="18288" y="19812"/>
                  </a:lnTo>
                  <a:lnTo>
                    <a:pt x="12192" y="28956"/>
                  </a:lnTo>
                  <a:lnTo>
                    <a:pt x="10668" y="30480"/>
                  </a:lnTo>
                  <a:lnTo>
                    <a:pt x="6096" y="39624"/>
                  </a:lnTo>
                  <a:lnTo>
                    <a:pt x="4572" y="41148"/>
                  </a:lnTo>
                  <a:lnTo>
                    <a:pt x="4572" y="544068"/>
                  </a:lnTo>
                  <a:lnTo>
                    <a:pt x="6096" y="544068"/>
                  </a:lnTo>
                  <a:lnTo>
                    <a:pt x="10668" y="553212"/>
                  </a:lnTo>
                  <a:lnTo>
                    <a:pt x="10668" y="554736"/>
                  </a:lnTo>
                  <a:lnTo>
                    <a:pt x="12192" y="554736"/>
                  </a:lnTo>
                  <a:lnTo>
                    <a:pt x="12192" y="556260"/>
                  </a:lnTo>
                  <a:lnTo>
                    <a:pt x="18288" y="563880"/>
                  </a:lnTo>
                  <a:lnTo>
                    <a:pt x="19812" y="563880"/>
                  </a:lnTo>
                  <a:close/>
                </a:path>
                <a:path w="1423670" h="585470">
                  <a:moveTo>
                    <a:pt x="1411224" y="556260"/>
                  </a:moveTo>
                  <a:lnTo>
                    <a:pt x="1411224" y="28956"/>
                  </a:lnTo>
                  <a:lnTo>
                    <a:pt x="1403604" y="19812"/>
                  </a:lnTo>
                  <a:lnTo>
                    <a:pt x="1402080" y="18288"/>
                  </a:lnTo>
                  <a:lnTo>
                    <a:pt x="1394460" y="12192"/>
                  </a:lnTo>
                  <a:lnTo>
                    <a:pt x="1392936" y="10668"/>
                  </a:lnTo>
                  <a:lnTo>
                    <a:pt x="1391412" y="10668"/>
                  </a:lnTo>
                  <a:lnTo>
                    <a:pt x="1382268" y="6096"/>
                  </a:lnTo>
                  <a:lnTo>
                    <a:pt x="1382268" y="4572"/>
                  </a:lnTo>
                  <a:lnTo>
                    <a:pt x="1380744" y="4572"/>
                  </a:lnTo>
                  <a:lnTo>
                    <a:pt x="1370076" y="1524"/>
                  </a:lnTo>
                  <a:lnTo>
                    <a:pt x="1368552" y="1524"/>
                  </a:lnTo>
                  <a:lnTo>
                    <a:pt x="1367028" y="0"/>
                  </a:lnTo>
                  <a:lnTo>
                    <a:pt x="54864" y="0"/>
                  </a:lnTo>
                  <a:lnTo>
                    <a:pt x="54864" y="1524"/>
                  </a:lnTo>
                  <a:lnTo>
                    <a:pt x="53340" y="1524"/>
                  </a:lnTo>
                  <a:lnTo>
                    <a:pt x="42672" y="4572"/>
                  </a:lnTo>
                  <a:lnTo>
                    <a:pt x="41148" y="4572"/>
                  </a:lnTo>
                  <a:lnTo>
                    <a:pt x="41148" y="6096"/>
                  </a:lnTo>
                  <a:lnTo>
                    <a:pt x="30480" y="10668"/>
                  </a:lnTo>
                  <a:lnTo>
                    <a:pt x="28956" y="10668"/>
                  </a:lnTo>
                  <a:lnTo>
                    <a:pt x="28956" y="12192"/>
                  </a:lnTo>
                  <a:lnTo>
                    <a:pt x="19812" y="18288"/>
                  </a:lnTo>
                  <a:lnTo>
                    <a:pt x="19812" y="565404"/>
                  </a:lnTo>
                  <a:lnTo>
                    <a:pt x="24384" y="569214"/>
                  </a:lnTo>
                  <a:lnTo>
                    <a:pt x="24384" y="68580"/>
                  </a:lnTo>
                  <a:lnTo>
                    <a:pt x="25908" y="62484"/>
                  </a:lnTo>
                  <a:lnTo>
                    <a:pt x="25908" y="60960"/>
                  </a:lnTo>
                  <a:lnTo>
                    <a:pt x="27432" y="55626"/>
                  </a:lnTo>
                  <a:lnTo>
                    <a:pt x="27432" y="51816"/>
                  </a:lnTo>
                  <a:lnTo>
                    <a:pt x="32004" y="44958"/>
                  </a:lnTo>
                  <a:lnTo>
                    <a:pt x="32004" y="44196"/>
                  </a:lnTo>
                  <a:lnTo>
                    <a:pt x="36576" y="38481"/>
                  </a:lnTo>
                  <a:lnTo>
                    <a:pt x="36576" y="38100"/>
                  </a:lnTo>
                  <a:lnTo>
                    <a:pt x="38100" y="36576"/>
                  </a:lnTo>
                  <a:lnTo>
                    <a:pt x="38100" y="37084"/>
                  </a:lnTo>
                  <a:lnTo>
                    <a:pt x="42672" y="34036"/>
                  </a:lnTo>
                  <a:lnTo>
                    <a:pt x="42672" y="33528"/>
                  </a:lnTo>
                  <a:lnTo>
                    <a:pt x="51816" y="27432"/>
                  </a:lnTo>
                  <a:lnTo>
                    <a:pt x="51816" y="28520"/>
                  </a:lnTo>
                  <a:lnTo>
                    <a:pt x="59436" y="26343"/>
                  </a:lnTo>
                  <a:lnTo>
                    <a:pt x="59436" y="25908"/>
                  </a:lnTo>
                  <a:lnTo>
                    <a:pt x="64008" y="24384"/>
                  </a:lnTo>
                  <a:lnTo>
                    <a:pt x="1359408" y="24384"/>
                  </a:lnTo>
                  <a:lnTo>
                    <a:pt x="1363980" y="25908"/>
                  </a:lnTo>
                  <a:lnTo>
                    <a:pt x="1363980" y="26343"/>
                  </a:lnTo>
                  <a:lnTo>
                    <a:pt x="1370076" y="28085"/>
                  </a:lnTo>
                  <a:lnTo>
                    <a:pt x="1370076" y="27432"/>
                  </a:lnTo>
                  <a:lnTo>
                    <a:pt x="1373124" y="28956"/>
                  </a:lnTo>
                  <a:lnTo>
                    <a:pt x="1373124" y="29464"/>
                  </a:lnTo>
                  <a:lnTo>
                    <a:pt x="1377696" y="32512"/>
                  </a:lnTo>
                  <a:lnTo>
                    <a:pt x="1377696" y="32004"/>
                  </a:lnTo>
                  <a:lnTo>
                    <a:pt x="1386840" y="38100"/>
                  </a:lnTo>
                  <a:lnTo>
                    <a:pt x="1386840" y="39624"/>
                  </a:lnTo>
                  <a:lnTo>
                    <a:pt x="1391412" y="44196"/>
                  </a:lnTo>
                  <a:lnTo>
                    <a:pt x="1391412" y="45720"/>
                  </a:lnTo>
                  <a:lnTo>
                    <a:pt x="1394460" y="51816"/>
                  </a:lnTo>
                  <a:lnTo>
                    <a:pt x="1394460" y="50292"/>
                  </a:lnTo>
                  <a:lnTo>
                    <a:pt x="1397508" y="60960"/>
                  </a:lnTo>
                  <a:lnTo>
                    <a:pt x="1397508" y="569976"/>
                  </a:lnTo>
                  <a:lnTo>
                    <a:pt x="1402080" y="565404"/>
                  </a:lnTo>
                  <a:lnTo>
                    <a:pt x="1403604" y="565404"/>
                  </a:lnTo>
                  <a:lnTo>
                    <a:pt x="1403604" y="563880"/>
                  </a:lnTo>
                  <a:lnTo>
                    <a:pt x="1411224" y="556260"/>
                  </a:lnTo>
                  <a:close/>
                </a:path>
                <a:path w="1423670" h="585470">
                  <a:moveTo>
                    <a:pt x="28575" y="533590"/>
                  </a:moveTo>
                  <a:lnTo>
                    <a:pt x="25908" y="524256"/>
                  </a:lnTo>
                  <a:lnTo>
                    <a:pt x="25908" y="525780"/>
                  </a:lnTo>
                  <a:lnTo>
                    <a:pt x="24384" y="519684"/>
                  </a:lnTo>
                  <a:lnTo>
                    <a:pt x="24384" y="569214"/>
                  </a:lnTo>
                  <a:lnTo>
                    <a:pt x="27432" y="571754"/>
                  </a:lnTo>
                  <a:lnTo>
                    <a:pt x="27432" y="531876"/>
                  </a:lnTo>
                  <a:lnTo>
                    <a:pt x="28575" y="533590"/>
                  </a:lnTo>
                  <a:close/>
                </a:path>
                <a:path w="1423670" h="585470">
                  <a:moveTo>
                    <a:pt x="28956" y="50292"/>
                  </a:moveTo>
                  <a:lnTo>
                    <a:pt x="27432" y="51816"/>
                  </a:lnTo>
                  <a:lnTo>
                    <a:pt x="27432" y="55626"/>
                  </a:lnTo>
                  <a:lnTo>
                    <a:pt x="28956" y="50292"/>
                  </a:lnTo>
                  <a:close/>
                </a:path>
                <a:path w="1423670" h="585470">
                  <a:moveTo>
                    <a:pt x="28956" y="534924"/>
                  </a:moveTo>
                  <a:lnTo>
                    <a:pt x="28575" y="533590"/>
                  </a:lnTo>
                  <a:lnTo>
                    <a:pt x="27432" y="531876"/>
                  </a:lnTo>
                  <a:lnTo>
                    <a:pt x="28956" y="534924"/>
                  </a:lnTo>
                  <a:close/>
                </a:path>
                <a:path w="1423670" h="585470">
                  <a:moveTo>
                    <a:pt x="28956" y="573024"/>
                  </a:moveTo>
                  <a:lnTo>
                    <a:pt x="28956" y="534924"/>
                  </a:lnTo>
                  <a:lnTo>
                    <a:pt x="27432" y="531876"/>
                  </a:lnTo>
                  <a:lnTo>
                    <a:pt x="27432" y="571754"/>
                  </a:lnTo>
                  <a:lnTo>
                    <a:pt x="28956" y="573024"/>
                  </a:lnTo>
                  <a:close/>
                </a:path>
                <a:path w="1423670" h="585470">
                  <a:moveTo>
                    <a:pt x="33528" y="541020"/>
                  </a:moveTo>
                  <a:lnTo>
                    <a:pt x="28575" y="533590"/>
                  </a:lnTo>
                  <a:lnTo>
                    <a:pt x="28956" y="534924"/>
                  </a:lnTo>
                  <a:lnTo>
                    <a:pt x="28956" y="573024"/>
                  </a:lnTo>
                  <a:lnTo>
                    <a:pt x="30480" y="573024"/>
                  </a:lnTo>
                  <a:lnTo>
                    <a:pt x="30480" y="574548"/>
                  </a:lnTo>
                  <a:lnTo>
                    <a:pt x="32004" y="575201"/>
                  </a:lnTo>
                  <a:lnTo>
                    <a:pt x="32004" y="539496"/>
                  </a:lnTo>
                  <a:lnTo>
                    <a:pt x="33528" y="541020"/>
                  </a:lnTo>
                  <a:close/>
                </a:path>
                <a:path w="1423670" h="585470">
                  <a:moveTo>
                    <a:pt x="33528" y="42672"/>
                  </a:moveTo>
                  <a:lnTo>
                    <a:pt x="32004" y="44196"/>
                  </a:lnTo>
                  <a:lnTo>
                    <a:pt x="32004" y="44958"/>
                  </a:lnTo>
                  <a:lnTo>
                    <a:pt x="33528" y="42672"/>
                  </a:lnTo>
                  <a:close/>
                </a:path>
                <a:path w="1423670" h="585470">
                  <a:moveTo>
                    <a:pt x="37490" y="546354"/>
                  </a:moveTo>
                  <a:lnTo>
                    <a:pt x="32004" y="539496"/>
                  </a:lnTo>
                  <a:lnTo>
                    <a:pt x="32004" y="575201"/>
                  </a:lnTo>
                  <a:lnTo>
                    <a:pt x="36576" y="577160"/>
                  </a:lnTo>
                  <a:lnTo>
                    <a:pt x="36576" y="545592"/>
                  </a:lnTo>
                  <a:lnTo>
                    <a:pt x="37490" y="546354"/>
                  </a:lnTo>
                  <a:close/>
                </a:path>
                <a:path w="1423670" h="585470">
                  <a:moveTo>
                    <a:pt x="38100" y="36576"/>
                  </a:moveTo>
                  <a:lnTo>
                    <a:pt x="36576" y="38100"/>
                  </a:lnTo>
                  <a:lnTo>
                    <a:pt x="37229" y="37664"/>
                  </a:lnTo>
                  <a:lnTo>
                    <a:pt x="38100" y="36576"/>
                  </a:lnTo>
                  <a:close/>
                </a:path>
                <a:path w="1423670" h="585470">
                  <a:moveTo>
                    <a:pt x="37229" y="37664"/>
                  </a:moveTo>
                  <a:lnTo>
                    <a:pt x="36576" y="38100"/>
                  </a:lnTo>
                  <a:lnTo>
                    <a:pt x="36576" y="38481"/>
                  </a:lnTo>
                  <a:lnTo>
                    <a:pt x="37229" y="37664"/>
                  </a:lnTo>
                  <a:close/>
                </a:path>
                <a:path w="1423670" h="585470">
                  <a:moveTo>
                    <a:pt x="38100" y="547116"/>
                  </a:moveTo>
                  <a:lnTo>
                    <a:pt x="37490" y="546354"/>
                  </a:lnTo>
                  <a:lnTo>
                    <a:pt x="36576" y="545592"/>
                  </a:lnTo>
                  <a:lnTo>
                    <a:pt x="38100" y="547116"/>
                  </a:lnTo>
                  <a:close/>
                </a:path>
                <a:path w="1423670" h="585470">
                  <a:moveTo>
                    <a:pt x="38100" y="577813"/>
                  </a:moveTo>
                  <a:lnTo>
                    <a:pt x="38100" y="547116"/>
                  </a:lnTo>
                  <a:lnTo>
                    <a:pt x="36576" y="545592"/>
                  </a:lnTo>
                  <a:lnTo>
                    <a:pt x="36576" y="577160"/>
                  </a:lnTo>
                  <a:lnTo>
                    <a:pt x="38100" y="577813"/>
                  </a:lnTo>
                  <a:close/>
                </a:path>
                <a:path w="1423670" h="585470">
                  <a:moveTo>
                    <a:pt x="38100" y="37084"/>
                  </a:moveTo>
                  <a:lnTo>
                    <a:pt x="38100" y="36576"/>
                  </a:lnTo>
                  <a:lnTo>
                    <a:pt x="37229" y="37664"/>
                  </a:lnTo>
                  <a:lnTo>
                    <a:pt x="38100" y="37084"/>
                  </a:lnTo>
                  <a:close/>
                </a:path>
                <a:path w="1423670" h="585470">
                  <a:moveTo>
                    <a:pt x="45720" y="553212"/>
                  </a:moveTo>
                  <a:lnTo>
                    <a:pt x="37490" y="546354"/>
                  </a:lnTo>
                  <a:lnTo>
                    <a:pt x="38100" y="547116"/>
                  </a:lnTo>
                  <a:lnTo>
                    <a:pt x="38100" y="577813"/>
                  </a:lnTo>
                  <a:lnTo>
                    <a:pt x="41148" y="579120"/>
                  </a:lnTo>
                  <a:lnTo>
                    <a:pt x="42672" y="580644"/>
                  </a:lnTo>
                  <a:lnTo>
                    <a:pt x="42672" y="551688"/>
                  </a:lnTo>
                  <a:lnTo>
                    <a:pt x="45720" y="553212"/>
                  </a:lnTo>
                  <a:close/>
                </a:path>
                <a:path w="1423670" h="585470">
                  <a:moveTo>
                    <a:pt x="45720" y="32004"/>
                  </a:moveTo>
                  <a:lnTo>
                    <a:pt x="42672" y="33528"/>
                  </a:lnTo>
                  <a:lnTo>
                    <a:pt x="42672" y="34036"/>
                  </a:lnTo>
                  <a:lnTo>
                    <a:pt x="45720" y="32004"/>
                  </a:lnTo>
                  <a:close/>
                </a:path>
                <a:path w="1423670" h="585470">
                  <a:moveTo>
                    <a:pt x="51816" y="556260"/>
                  </a:moveTo>
                  <a:lnTo>
                    <a:pt x="42672" y="551688"/>
                  </a:lnTo>
                  <a:lnTo>
                    <a:pt x="42672" y="580644"/>
                  </a:lnTo>
                  <a:lnTo>
                    <a:pt x="50292" y="582821"/>
                  </a:lnTo>
                  <a:lnTo>
                    <a:pt x="50292" y="556260"/>
                  </a:lnTo>
                  <a:lnTo>
                    <a:pt x="51816" y="556260"/>
                  </a:lnTo>
                  <a:close/>
                </a:path>
                <a:path w="1423670" h="585470">
                  <a:moveTo>
                    <a:pt x="51816" y="28520"/>
                  </a:moveTo>
                  <a:lnTo>
                    <a:pt x="51816" y="27432"/>
                  </a:lnTo>
                  <a:lnTo>
                    <a:pt x="50292" y="28956"/>
                  </a:lnTo>
                  <a:lnTo>
                    <a:pt x="51816" y="28520"/>
                  </a:lnTo>
                  <a:close/>
                </a:path>
                <a:path w="1423670" h="585470">
                  <a:moveTo>
                    <a:pt x="60960" y="559308"/>
                  </a:moveTo>
                  <a:lnTo>
                    <a:pt x="50292" y="556260"/>
                  </a:lnTo>
                  <a:lnTo>
                    <a:pt x="50292" y="582821"/>
                  </a:lnTo>
                  <a:lnTo>
                    <a:pt x="53340" y="583692"/>
                  </a:lnTo>
                  <a:lnTo>
                    <a:pt x="54864" y="583692"/>
                  </a:lnTo>
                  <a:lnTo>
                    <a:pt x="59436" y="584606"/>
                  </a:lnTo>
                  <a:lnTo>
                    <a:pt x="59436" y="559308"/>
                  </a:lnTo>
                  <a:lnTo>
                    <a:pt x="60960" y="559308"/>
                  </a:lnTo>
                  <a:close/>
                </a:path>
                <a:path w="1423670" h="585470">
                  <a:moveTo>
                    <a:pt x="60960" y="25908"/>
                  </a:moveTo>
                  <a:lnTo>
                    <a:pt x="59436" y="25908"/>
                  </a:lnTo>
                  <a:lnTo>
                    <a:pt x="59436" y="26343"/>
                  </a:lnTo>
                  <a:lnTo>
                    <a:pt x="60960" y="25908"/>
                  </a:lnTo>
                  <a:close/>
                </a:path>
                <a:path w="1423670" h="585470">
                  <a:moveTo>
                    <a:pt x="1363980" y="584708"/>
                  </a:moveTo>
                  <a:lnTo>
                    <a:pt x="1363980" y="559308"/>
                  </a:lnTo>
                  <a:lnTo>
                    <a:pt x="59436" y="559308"/>
                  </a:lnTo>
                  <a:lnTo>
                    <a:pt x="59436" y="584606"/>
                  </a:lnTo>
                  <a:lnTo>
                    <a:pt x="62484" y="585216"/>
                  </a:lnTo>
                  <a:lnTo>
                    <a:pt x="1362456" y="585216"/>
                  </a:lnTo>
                  <a:lnTo>
                    <a:pt x="1363980" y="584708"/>
                  </a:lnTo>
                  <a:close/>
                </a:path>
                <a:path w="1423670" h="585470">
                  <a:moveTo>
                    <a:pt x="1363980" y="26343"/>
                  </a:moveTo>
                  <a:lnTo>
                    <a:pt x="1363980" y="25908"/>
                  </a:lnTo>
                  <a:lnTo>
                    <a:pt x="1362456" y="25908"/>
                  </a:lnTo>
                  <a:lnTo>
                    <a:pt x="1363980" y="26343"/>
                  </a:lnTo>
                  <a:close/>
                </a:path>
                <a:path w="1423670" h="585470">
                  <a:moveTo>
                    <a:pt x="1373124" y="582821"/>
                  </a:moveTo>
                  <a:lnTo>
                    <a:pt x="1373124" y="556260"/>
                  </a:lnTo>
                  <a:lnTo>
                    <a:pt x="1362456" y="559308"/>
                  </a:lnTo>
                  <a:lnTo>
                    <a:pt x="1363980" y="559308"/>
                  </a:lnTo>
                  <a:lnTo>
                    <a:pt x="1363980" y="584708"/>
                  </a:lnTo>
                  <a:lnTo>
                    <a:pt x="1367028" y="583692"/>
                  </a:lnTo>
                  <a:lnTo>
                    <a:pt x="1370076" y="583692"/>
                  </a:lnTo>
                  <a:lnTo>
                    <a:pt x="1373124" y="582821"/>
                  </a:lnTo>
                  <a:close/>
                </a:path>
                <a:path w="1423670" h="585470">
                  <a:moveTo>
                    <a:pt x="1373124" y="28956"/>
                  </a:moveTo>
                  <a:lnTo>
                    <a:pt x="1370076" y="27432"/>
                  </a:lnTo>
                  <a:lnTo>
                    <a:pt x="1371790" y="28575"/>
                  </a:lnTo>
                  <a:lnTo>
                    <a:pt x="1373124" y="28956"/>
                  </a:lnTo>
                  <a:close/>
                </a:path>
                <a:path w="1423670" h="585470">
                  <a:moveTo>
                    <a:pt x="1371790" y="28575"/>
                  </a:moveTo>
                  <a:lnTo>
                    <a:pt x="1370076" y="27432"/>
                  </a:lnTo>
                  <a:lnTo>
                    <a:pt x="1370076" y="28085"/>
                  </a:lnTo>
                  <a:lnTo>
                    <a:pt x="1371790" y="28575"/>
                  </a:lnTo>
                  <a:close/>
                </a:path>
                <a:path w="1423670" h="585470">
                  <a:moveTo>
                    <a:pt x="1379220" y="551688"/>
                  </a:moveTo>
                  <a:lnTo>
                    <a:pt x="1370076" y="556260"/>
                  </a:lnTo>
                  <a:lnTo>
                    <a:pt x="1373124" y="556260"/>
                  </a:lnTo>
                  <a:lnTo>
                    <a:pt x="1373124" y="582821"/>
                  </a:lnTo>
                  <a:lnTo>
                    <a:pt x="1377696" y="581514"/>
                  </a:lnTo>
                  <a:lnTo>
                    <a:pt x="1377696" y="553212"/>
                  </a:lnTo>
                  <a:lnTo>
                    <a:pt x="1379220" y="551688"/>
                  </a:lnTo>
                  <a:close/>
                </a:path>
                <a:path w="1423670" h="585470">
                  <a:moveTo>
                    <a:pt x="1373124" y="29464"/>
                  </a:moveTo>
                  <a:lnTo>
                    <a:pt x="1373124" y="28956"/>
                  </a:lnTo>
                  <a:lnTo>
                    <a:pt x="1371790" y="28575"/>
                  </a:lnTo>
                  <a:lnTo>
                    <a:pt x="1373124" y="29464"/>
                  </a:lnTo>
                  <a:close/>
                </a:path>
                <a:path w="1423670" h="585470">
                  <a:moveTo>
                    <a:pt x="1379220" y="33528"/>
                  </a:moveTo>
                  <a:lnTo>
                    <a:pt x="1377696" y="32004"/>
                  </a:lnTo>
                  <a:lnTo>
                    <a:pt x="1377696" y="32512"/>
                  </a:lnTo>
                  <a:lnTo>
                    <a:pt x="1379220" y="33528"/>
                  </a:lnTo>
                  <a:close/>
                </a:path>
                <a:path w="1423670" h="585470">
                  <a:moveTo>
                    <a:pt x="1385177" y="546977"/>
                  </a:moveTo>
                  <a:lnTo>
                    <a:pt x="1377696" y="553212"/>
                  </a:lnTo>
                  <a:lnTo>
                    <a:pt x="1377696" y="581514"/>
                  </a:lnTo>
                  <a:lnTo>
                    <a:pt x="1380744" y="580644"/>
                  </a:lnTo>
                  <a:lnTo>
                    <a:pt x="1380744" y="579120"/>
                  </a:lnTo>
                  <a:lnTo>
                    <a:pt x="1382268" y="579120"/>
                  </a:lnTo>
                  <a:lnTo>
                    <a:pt x="1383792" y="578358"/>
                  </a:lnTo>
                  <a:lnTo>
                    <a:pt x="1383792" y="548640"/>
                  </a:lnTo>
                  <a:lnTo>
                    <a:pt x="1385177" y="546977"/>
                  </a:lnTo>
                  <a:close/>
                </a:path>
                <a:path w="1423670" h="585470">
                  <a:moveTo>
                    <a:pt x="1386840" y="39624"/>
                  </a:moveTo>
                  <a:lnTo>
                    <a:pt x="1386840" y="38100"/>
                  </a:lnTo>
                  <a:lnTo>
                    <a:pt x="1383792" y="36576"/>
                  </a:lnTo>
                  <a:lnTo>
                    <a:pt x="1386840" y="39624"/>
                  </a:lnTo>
                  <a:close/>
                </a:path>
                <a:path w="1423670" h="585470">
                  <a:moveTo>
                    <a:pt x="1386840" y="545592"/>
                  </a:moveTo>
                  <a:lnTo>
                    <a:pt x="1385177" y="546977"/>
                  </a:lnTo>
                  <a:lnTo>
                    <a:pt x="1383792" y="548640"/>
                  </a:lnTo>
                  <a:lnTo>
                    <a:pt x="1386840" y="545592"/>
                  </a:lnTo>
                  <a:close/>
                </a:path>
                <a:path w="1423670" h="585470">
                  <a:moveTo>
                    <a:pt x="1386840" y="576834"/>
                  </a:moveTo>
                  <a:lnTo>
                    <a:pt x="1386840" y="545592"/>
                  </a:lnTo>
                  <a:lnTo>
                    <a:pt x="1383792" y="548640"/>
                  </a:lnTo>
                  <a:lnTo>
                    <a:pt x="1383792" y="578358"/>
                  </a:lnTo>
                  <a:lnTo>
                    <a:pt x="1386840" y="576834"/>
                  </a:lnTo>
                  <a:close/>
                </a:path>
                <a:path w="1423670" h="585470">
                  <a:moveTo>
                    <a:pt x="1391412" y="574548"/>
                  </a:moveTo>
                  <a:lnTo>
                    <a:pt x="1391412" y="539496"/>
                  </a:lnTo>
                  <a:lnTo>
                    <a:pt x="1385177" y="546977"/>
                  </a:lnTo>
                  <a:lnTo>
                    <a:pt x="1386840" y="545592"/>
                  </a:lnTo>
                  <a:lnTo>
                    <a:pt x="1386840" y="576834"/>
                  </a:lnTo>
                  <a:lnTo>
                    <a:pt x="1391412" y="574548"/>
                  </a:lnTo>
                  <a:close/>
                </a:path>
                <a:path w="1423670" h="585470">
                  <a:moveTo>
                    <a:pt x="1391412" y="45720"/>
                  </a:moveTo>
                  <a:lnTo>
                    <a:pt x="1391412" y="44196"/>
                  </a:lnTo>
                  <a:lnTo>
                    <a:pt x="1389888" y="42672"/>
                  </a:lnTo>
                  <a:lnTo>
                    <a:pt x="1391412" y="45720"/>
                  </a:lnTo>
                  <a:close/>
                </a:path>
                <a:path w="1423670" h="585470">
                  <a:moveTo>
                    <a:pt x="1397508" y="569976"/>
                  </a:moveTo>
                  <a:lnTo>
                    <a:pt x="1397508" y="524256"/>
                  </a:lnTo>
                  <a:lnTo>
                    <a:pt x="1394460" y="534924"/>
                  </a:lnTo>
                  <a:lnTo>
                    <a:pt x="1394460" y="531876"/>
                  </a:lnTo>
                  <a:lnTo>
                    <a:pt x="1389888" y="541020"/>
                  </a:lnTo>
                  <a:lnTo>
                    <a:pt x="1391412" y="539496"/>
                  </a:lnTo>
                  <a:lnTo>
                    <a:pt x="1391412" y="574548"/>
                  </a:lnTo>
                  <a:lnTo>
                    <a:pt x="1392936" y="573024"/>
                  </a:lnTo>
                  <a:lnTo>
                    <a:pt x="1394460" y="573024"/>
                  </a:lnTo>
                  <a:lnTo>
                    <a:pt x="1397508" y="569976"/>
                  </a:lnTo>
                  <a:close/>
                </a:path>
                <a:path w="1423670" h="585470">
                  <a:moveTo>
                    <a:pt x="1421892" y="531876"/>
                  </a:moveTo>
                  <a:lnTo>
                    <a:pt x="1421892" y="53340"/>
                  </a:lnTo>
                  <a:lnTo>
                    <a:pt x="1418844" y="42672"/>
                  </a:lnTo>
                  <a:lnTo>
                    <a:pt x="1418844" y="41148"/>
                  </a:lnTo>
                  <a:lnTo>
                    <a:pt x="1417320" y="41148"/>
                  </a:lnTo>
                  <a:lnTo>
                    <a:pt x="1417320" y="39624"/>
                  </a:lnTo>
                  <a:lnTo>
                    <a:pt x="1412748" y="30480"/>
                  </a:lnTo>
                  <a:lnTo>
                    <a:pt x="1411224" y="30480"/>
                  </a:lnTo>
                  <a:lnTo>
                    <a:pt x="1411224" y="554736"/>
                  </a:lnTo>
                  <a:lnTo>
                    <a:pt x="1412748" y="553212"/>
                  </a:lnTo>
                  <a:lnTo>
                    <a:pt x="1417320" y="544068"/>
                  </a:lnTo>
                  <a:lnTo>
                    <a:pt x="1418844" y="542544"/>
                  </a:lnTo>
                  <a:lnTo>
                    <a:pt x="1421892" y="531876"/>
                  </a:lnTo>
                  <a:close/>
                </a:path>
                <a:path w="1423670" h="585470">
                  <a:moveTo>
                    <a:pt x="1423416" y="522732"/>
                  </a:moveTo>
                  <a:lnTo>
                    <a:pt x="1423416" y="60960"/>
                  </a:lnTo>
                  <a:lnTo>
                    <a:pt x="1421892" y="54864"/>
                  </a:lnTo>
                  <a:lnTo>
                    <a:pt x="1421892" y="528828"/>
                  </a:lnTo>
                  <a:lnTo>
                    <a:pt x="1423416" y="522732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79024" y="5883653"/>
            <a:ext cx="1212850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75260" marR="5080" indent="-163195">
              <a:lnSpc>
                <a:spcPts val="2210"/>
              </a:lnSpc>
              <a:spcBef>
                <a:spcPts val="335"/>
              </a:spcBef>
            </a:pP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nt</a:t>
            </a:r>
            <a:r>
              <a:rPr sz="2000" spc="-5" dirty="0">
                <a:latin typeface="Calibri"/>
                <a:cs typeface="Calibri"/>
              </a:rPr>
              <a:t>eli</a:t>
            </a:r>
            <a:r>
              <a:rPr sz="2000" spc="-1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ê</a:t>
            </a:r>
            <a:r>
              <a:rPr sz="2000" dirty="0">
                <a:latin typeface="Calibri"/>
                <a:cs typeface="Calibri"/>
              </a:rPr>
              <a:t>nc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Artificial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77446" y="4966715"/>
            <a:ext cx="2832100" cy="824865"/>
            <a:chOff x="1877446" y="4966715"/>
            <a:chExt cx="2832100" cy="824865"/>
          </a:xfrm>
        </p:grpSpPr>
        <p:sp>
          <p:nvSpPr>
            <p:cNvPr id="12" name="object 12"/>
            <p:cNvSpPr/>
            <p:nvPr/>
          </p:nvSpPr>
          <p:spPr>
            <a:xfrm>
              <a:off x="2772033" y="4966715"/>
              <a:ext cx="1937385" cy="615950"/>
            </a:xfrm>
            <a:custGeom>
              <a:avLst/>
              <a:gdLst/>
              <a:ahLst/>
              <a:cxnLst/>
              <a:rect l="l" t="t" r="r" b="b"/>
              <a:pathLst>
                <a:path w="1937385" h="615950">
                  <a:moveTo>
                    <a:pt x="1937003" y="108203"/>
                  </a:moveTo>
                  <a:lnTo>
                    <a:pt x="1767839" y="0"/>
                  </a:lnTo>
                  <a:lnTo>
                    <a:pt x="1780031" y="54863"/>
                  </a:lnTo>
                  <a:lnTo>
                    <a:pt x="0" y="448055"/>
                  </a:lnTo>
                  <a:lnTo>
                    <a:pt x="36575" y="615695"/>
                  </a:lnTo>
                  <a:lnTo>
                    <a:pt x="1816607" y="222503"/>
                  </a:lnTo>
                  <a:lnTo>
                    <a:pt x="1828799" y="277367"/>
                  </a:lnTo>
                  <a:lnTo>
                    <a:pt x="1937003" y="108203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91161" y="5218175"/>
              <a:ext cx="1798320" cy="561340"/>
            </a:xfrm>
            <a:custGeom>
              <a:avLst/>
              <a:gdLst/>
              <a:ahLst/>
              <a:cxnLst/>
              <a:rect l="l" t="t" r="r" b="b"/>
              <a:pathLst>
                <a:path w="1798320" h="561339">
                  <a:moveTo>
                    <a:pt x="1798319" y="504443"/>
                  </a:moveTo>
                  <a:lnTo>
                    <a:pt x="1798319" y="56387"/>
                  </a:lnTo>
                  <a:lnTo>
                    <a:pt x="1794009" y="34718"/>
                  </a:lnTo>
                  <a:lnTo>
                    <a:pt x="1782127" y="16763"/>
                  </a:lnTo>
                  <a:lnTo>
                    <a:pt x="1764244" y="4524"/>
                  </a:lnTo>
                  <a:lnTo>
                    <a:pt x="1741931" y="0"/>
                  </a:lnTo>
                  <a:lnTo>
                    <a:pt x="54863" y="0"/>
                  </a:lnTo>
                  <a:lnTo>
                    <a:pt x="33432" y="4524"/>
                  </a:lnTo>
                  <a:lnTo>
                    <a:pt x="16001" y="16763"/>
                  </a:lnTo>
                  <a:lnTo>
                    <a:pt x="4286" y="34718"/>
                  </a:lnTo>
                  <a:lnTo>
                    <a:pt x="0" y="56387"/>
                  </a:lnTo>
                  <a:lnTo>
                    <a:pt x="0" y="504443"/>
                  </a:lnTo>
                  <a:lnTo>
                    <a:pt x="4286" y="526756"/>
                  </a:lnTo>
                  <a:lnTo>
                    <a:pt x="16001" y="544639"/>
                  </a:lnTo>
                  <a:lnTo>
                    <a:pt x="33432" y="556521"/>
                  </a:lnTo>
                  <a:lnTo>
                    <a:pt x="54863" y="560831"/>
                  </a:lnTo>
                  <a:lnTo>
                    <a:pt x="1741931" y="560831"/>
                  </a:lnTo>
                  <a:lnTo>
                    <a:pt x="1764244" y="556521"/>
                  </a:lnTo>
                  <a:lnTo>
                    <a:pt x="1782127" y="544639"/>
                  </a:lnTo>
                  <a:lnTo>
                    <a:pt x="1794009" y="526756"/>
                  </a:lnTo>
                  <a:lnTo>
                    <a:pt x="1798319" y="50444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7446" y="5205984"/>
              <a:ext cx="1824355" cy="585470"/>
            </a:xfrm>
            <a:custGeom>
              <a:avLst/>
              <a:gdLst/>
              <a:ahLst/>
              <a:cxnLst/>
              <a:rect l="l" t="t" r="r" b="b"/>
              <a:pathLst>
                <a:path w="1824354" h="585470">
                  <a:moveTo>
                    <a:pt x="1524" y="530352"/>
                  </a:moveTo>
                  <a:lnTo>
                    <a:pt x="1524" y="56388"/>
                  </a:lnTo>
                  <a:lnTo>
                    <a:pt x="0" y="62484"/>
                  </a:lnTo>
                  <a:lnTo>
                    <a:pt x="0" y="524256"/>
                  </a:lnTo>
                  <a:lnTo>
                    <a:pt x="1524" y="530352"/>
                  </a:lnTo>
                  <a:close/>
                </a:path>
                <a:path w="1824354" h="585470">
                  <a:moveTo>
                    <a:pt x="6096" y="544068"/>
                  </a:moveTo>
                  <a:lnTo>
                    <a:pt x="6096" y="42672"/>
                  </a:lnTo>
                  <a:lnTo>
                    <a:pt x="4572" y="42672"/>
                  </a:lnTo>
                  <a:lnTo>
                    <a:pt x="1524" y="53340"/>
                  </a:lnTo>
                  <a:lnTo>
                    <a:pt x="1524" y="531876"/>
                  </a:lnTo>
                  <a:lnTo>
                    <a:pt x="4572" y="542544"/>
                  </a:lnTo>
                  <a:lnTo>
                    <a:pt x="6096" y="544068"/>
                  </a:lnTo>
                  <a:close/>
                </a:path>
                <a:path w="1824354" h="585470">
                  <a:moveTo>
                    <a:pt x="12192" y="554736"/>
                  </a:moveTo>
                  <a:lnTo>
                    <a:pt x="12192" y="30480"/>
                  </a:lnTo>
                  <a:lnTo>
                    <a:pt x="10668" y="32004"/>
                  </a:lnTo>
                  <a:lnTo>
                    <a:pt x="6096" y="41148"/>
                  </a:lnTo>
                  <a:lnTo>
                    <a:pt x="6096" y="545592"/>
                  </a:lnTo>
                  <a:lnTo>
                    <a:pt x="10668" y="554736"/>
                  </a:lnTo>
                  <a:lnTo>
                    <a:pt x="12192" y="554736"/>
                  </a:lnTo>
                  <a:close/>
                </a:path>
                <a:path w="1824354" h="585470">
                  <a:moveTo>
                    <a:pt x="1804416" y="566928"/>
                  </a:moveTo>
                  <a:lnTo>
                    <a:pt x="1804416" y="19812"/>
                  </a:lnTo>
                  <a:lnTo>
                    <a:pt x="1795272" y="12192"/>
                  </a:lnTo>
                  <a:lnTo>
                    <a:pt x="1793748" y="12192"/>
                  </a:lnTo>
                  <a:lnTo>
                    <a:pt x="1793748" y="10668"/>
                  </a:lnTo>
                  <a:lnTo>
                    <a:pt x="1784604" y="6096"/>
                  </a:lnTo>
                  <a:lnTo>
                    <a:pt x="1783080" y="6096"/>
                  </a:lnTo>
                  <a:lnTo>
                    <a:pt x="1781556" y="4572"/>
                  </a:lnTo>
                  <a:lnTo>
                    <a:pt x="1770888" y="1524"/>
                  </a:lnTo>
                  <a:lnTo>
                    <a:pt x="1769364" y="1524"/>
                  </a:lnTo>
                  <a:lnTo>
                    <a:pt x="1763268" y="0"/>
                  </a:lnTo>
                  <a:lnTo>
                    <a:pt x="60960" y="0"/>
                  </a:lnTo>
                  <a:lnTo>
                    <a:pt x="56388" y="1524"/>
                  </a:lnTo>
                  <a:lnTo>
                    <a:pt x="53340" y="1524"/>
                  </a:lnTo>
                  <a:lnTo>
                    <a:pt x="44196" y="4572"/>
                  </a:lnTo>
                  <a:lnTo>
                    <a:pt x="42672" y="6096"/>
                  </a:lnTo>
                  <a:lnTo>
                    <a:pt x="41148" y="6096"/>
                  </a:lnTo>
                  <a:lnTo>
                    <a:pt x="32004" y="10668"/>
                  </a:lnTo>
                  <a:lnTo>
                    <a:pt x="30480" y="12192"/>
                  </a:lnTo>
                  <a:lnTo>
                    <a:pt x="28956" y="12192"/>
                  </a:lnTo>
                  <a:lnTo>
                    <a:pt x="12192" y="28956"/>
                  </a:lnTo>
                  <a:lnTo>
                    <a:pt x="12192" y="556260"/>
                  </a:lnTo>
                  <a:lnTo>
                    <a:pt x="19812" y="565404"/>
                  </a:lnTo>
                  <a:lnTo>
                    <a:pt x="21336" y="565404"/>
                  </a:lnTo>
                  <a:lnTo>
                    <a:pt x="21336" y="566928"/>
                  </a:lnTo>
                  <a:lnTo>
                    <a:pt x="25908" y="570585"/>
                  </a:lnTo>
                  <a:lnTo>
                    <a:pt x="25908" y="60960"/>
                  </a:lnTo>
                  <a:lnTo>
                    <a:pt x="28956" y="50292"/>
                  </a:lnTo>
                  <a:lnTo>
                    <a:pt x="28956" y="53340"/>
                  </a:lnTo>
                  <a:lnTo>
                    <a:pt x="32004" y="47244"/>
                  </a:lnTo>
                  <a:lnTo>
                    <a:pt x="32004" y="45720"/>
                  </a:lnTo>
                  <a:lnTo>
                    <a:pt x="45720" y="32004"/>
                  </a:lnTo>
                  <a:lnTo>
                    <a:pt x="45720" y="32766"/>
                  </a:lnTo>
                  <a:lnTo>
                    <a:pt x="50292" y="30480"/>
                  </a:lnTo>
                  <a:lnTo>
                    <a:pt x="50292" y="28956"/>
                  </a:lnTo>
                  <a:lnTo>
                    <a:pt x="59436" y="26343"/>
                  </a:lnTo>
                  <a:lnTo>
                    <a:pt x="59436" y="25908"/>
                  </a:lnTo>
                  <a:lnTo>
                    <a:pt x="1766316" y="25908"/>
                  </a:lnTo>
                  <a:lnTo>
                    <a:pt x="1766316" y="26778"/>
                  </a:lnTo>
                  <a:lnTo>
                    <a:pt x="1773936" y="28956"/>
                  </a:lnTo>
                  <a:lnTo>
                    <a:pt x="1773936" y="29718"/>
                  </a:lnTo>
                  <a:lnTo>
                    <a:pt x="1780032" y="32766"/>
                  </a:lnTo>
                  <a:lnTo>
                    <a:pt x="1780032" y="32004"/>
                  </a:lnTo>
                  <a:lnTo>
                    <a:pt x="1787652" y="39624"/>
                  </a:lnTo>
                  <a:lnTo>
                    <a:pt x="1787652" y="40005"/>
                  </a:lnTo>
                  <a:lnTo>
                    <a:pt x="1792224" y="45720"/>
                  </a:lnTo>
                  <a:lnTo>
                    <a:pt x="1792224" y="44196"/>
                  </a:lnTo>
                  <a:lnTo>
                    <a:pt x="1796796" y="53340"/>
                  </a:lnTo>
                  <a:lnTo>
                    <a:pt x="1796796" y="55626"/>
                  </a:lnTo>
                  <a:lnTo>
                    <a:pt x="1798320" y="60960"/>
                  </a:lnTo>
                  <a:lnTo>
                    <a:pt x="1798320" y="59436"/>
                  </a:lnTo>
                  <a:lnTo>
                    <a:pt x="1799844" y="65532"/>
                  </a:lnTo>
                  <a:lnTo>
                    <a:pt x="1799844" y="569976"/>
                  </a:lnTo>
                  <a:lnTo>
                    <a:pt x="1804416" y="566928"/>
                  </a:lnTo>
                  <a:close/>
                </a:path>
                <a:path w="1824354" h="585470">
                  <a:moveTo>
                    <a:pt x="27432" y="59436"/>
                  </a:moveTo>
                  <a:lnTo>
                    <a:pt x="25908" y="60960"/>
                  </a:lnTo>
                  <a:lnTo>
                    <a:pt x="25908" y="64008"/>
                  </a:lnTo>
                  <a:lnTo>
                    <a:pt x="27432" y="59436"/>
                  </a:lnTo>
                  <a:close/>
                </a:path>
                <a:path w="1824354" h="585470">
                  <a:moveTo>
                    <a:pt x="27432" y="525780"/>
                  </a:moveTo>
                  <a:lnTo>
                    <a:pt x="25908" y="521208"/>
                  </a:lnTo>
                  <a:lnTo>
                    <a:pt x="25908" y="524256"/>
                  </a:lnTo>
                  <a:lnTo>
                    <a:pt x="27432" y="525780"/>
                  </a:lnTo>
                  <a:close/>
                </a:path>
                <a:path w="1824354" h="585470">
                  <a:moveTo>
                    <a:pt x="33528" y="542544"/>
                  </a:moveTo>
                  <a:lnTo>
                    <a:pt x="28956" y="533400"/>
                  </a:lnTo>
                  <a:lnTo>
                    <a:pt x="28956" y="534924"/>
                  </a:lnTo>
                  <a:lnTo>
                    <a:pt x="25908" y="524256"/>
                  </a:lnTo>
                  <a:lnTo>
                    <a:pt x="25908" y="570585"/>
                  </a:lnTo>
                  <a:lnTo>
                    <a:pt x="28956" y="573024"/>
                  </a:lnTo>
                  <a:lnTo>
                    <a:pt x="30480" y="574548"/>
                  </a:lnTo>
                  <a:lnTo>
                    <a:pt x="32004" y="574548"/>
                  </a:lnTo>
                  <a:lnTo>
                    <a:pt x="32004" y="541020"/>
                  </a:lnTo>
                  <a:lnTo>
                    <a:pt x="33528" y="542544"/>
                  </a:lnTo>
                  <a:close/>
                </a:path>
                <a:path w="1824354" h="585470">
                  <a:moveTo>
                    <a:pt x="33528" y="44196"/>
                  </a:moveTo>
                  <a:lnTo>
                    <a:pt x="32004" y="45720"/>
                  </a:lnTo>
                  <a:lnTo>
                    <a:pt x="32004" y="47244"/>
                  </a:lnTo>
                  <a:lnTo>
                    <a:pt x="33528" y="44196"/>
                  </a:lnTo>
                  <a:close/>
                </a:path>
                <a:path w="1824354" h="585470">
                  <a:moveTo>
                    <a:pt x="39624" y="579628"/>
                  </a:moveTo>
                  <a:lnTo>
                    <a:pt x="39624" y="548640"/>
                  </a:lnTo>
                  <a:lnTo>
                    <a:pt x="32004" y="541020"/>
                  </a:lnTo>
                  <a:lnTo>
                    <a:pt x="32004" y="574548"/>
                  </a:lnTo>
                  <a:lnTo>
                    <a:pt x="39624" y="579628"/>
                  </a:lnTo>
                  <a:close/>
                </a:path>
                <a:path w="1824354" h="585470">
                  <a:moveTo>
                    <a:pt x="45720" y="581152"/>
                  </a:moveTo>
                  <a:lnTo>
                    <a:pt x="45720" y="553212"/>
                  </a:lnTo>
                  <a:lnTo>
                    <a:pt x="38100" y="547116"/>
                  </a:lnTo>
                  <a:lnTo>
                    <a:pt x="39624" y="548640"/>
                  </a:lnTo>
                  <a:lnTo>
                    <a:pt x="39624" y="579628"/>
                  </a:lnTo>
                  <a:lnTo>
                    <a:pt x="41148" y="580644"/>
                  </a:lnTo>
                  <a:lnTo>
                    <a:pt x="44196" y="580644"/>
                  </a:lnTo>
                  <a:lnTo>
                    <a:pt x="45720" y="581152"/>
                  </a:lnTo>
                  <a:close/>
                </a:path>
                <a:path w="1824354" h="585470">
                  <a:moveTo>
                    <a:pt x="45720" y="32766"/>
                  </a:moveTo>
                  <a:lnTo>
                    <a:pt x="45720" y="32004"/>
                  </a:lnTo>
                  <a:lnTo>
                    <a:pt x="44196" y="33528"/>
                  </a:lnTo>
                  <a:lnTo>
                    <a:pt x="45720" y="32766"/>
                  </a:lnTo>
                  <a:close/>
                </a:path>
                <a:path w="1824354" h="585470">
                  <a:moveTo>
                    <a:pt x="51625" y="556641"/>
                  </a:moveTo>
                  <a:lnTo>
                    <a:pt x="44196" y="551688"/>
                  </a:lnTo>
                  <a:lnTo>
                    <a:pt x="45720" y="553212"/>
                  </a:lnTo>
                  <a:lnTo>
                    <a:pt x="45720" y="581152"/>
                  </a:lnTo>
                  <a:lnTo>
                    <a:pt x="50292" y="582676"/>
                  </a:lnTo>
                  <a:lnTo>
                    <a:pt x="50292" y="556260"/>
                  </a:lnTo>
                  <a:lnTo>
                    <a:pt x="51625" y="556641"/>
                  </a:lnTo>
                  <a:close/>
                </a:path>
                <a:path w="1824354" h="585470">
                  <a:moveTo>
                    <a:pt x="53340" y="28956"/>
                  </a:moveTo>
                  <a:lnTo>
                    <a:pt x="50292" y="28956"/>
                  </a:lnTo>
                  <a:lnTo>
                    <a:pt x="50292" y="30480"/>
                  </a:lnTo>
                  <a:lnTo>
                    <a:pt x="53340" y="28956"/>
                  </a:lnTo>
                  <a:close/>
                </a:path>
                <a:path w="1824354" h="585470">
                  <a:moveTo>
                    <a:pt x="53340" y="557784"/>
                  </a:moveTo>
                  <a:lnTo>
                    <a:pt x="51625" y="556641"/>
                  </a:lnTo>
                  <a:lnTo>
                    <a:pt x="50292" y="556260"/>
                  </a:lnTo>
                  <a:lnTo>
                    <a:pt x="53340" y="557784"/>
                  </a:lnTo>
                  <a:close/>
                </a:path>
                <a:path w="1824354" h="585470">
                  <a:moveTo>
                    <a:pt x="53340" y="583692"/>
                  </a:moveTo>
                  <a:lnTo>
                    <a:pt x="53340" y="557784"/>
                  </a:lnTo>
                  <a:lnTo>
                    <a:pt x="50292" y="556260"/>
                  </a:lnTo>
                  <a:lnTo>
                    <a:pt x="50292" y="582676"/>
                  </a:lnTo>
                  <a:lnTo>
                    <a:pt x="53340" y="583692"/>
                  </a:lnTo>
                  <a:close/>
                </a:path>
                <a:path w="1824354" h="585470">
                  <a:moveTo>
                    <a:pt x="60960" y="559308"/>
                  </a:moveTo>
                  <a:lnTo>
                    <a:pt x="51625" y="556641"/>
                  </a:lnTo>
                  <a:lnTo>
                    <a:pt x="53340" y="557784"/>
                  </a:lnTo>
                  <a:lnTo>
                    <a:pt x="53340" y="583692"/>
                  </a:lnTo>
                  <a:lnTo>
                    <a:pt x="54864" y="583692"/>
                  </a:lnTo>
                  <a:lnTo>
                    <a:pt x="54864" y="585216"/>
                  </a:lnTo>
                  <a:lnTo>
                    <a:pt x="59436" y="585216"/>
                  </a:lnTo>
                  <a:lnTo>
                    <a:pt x="59436" y="559308"/>
                  </a:lnTo>
                  <a:lnTo>
                    <a:pt x="60960" y="559308"/>
                  </a:lnTo>
                  <a:close/>
                </a:path>
                <a:path w="1824354" h="585470">
                  <a:moveTo>
                    <a:pt x="60960" y="25908"/>
                  </a:moveTo>
                  <a:lnTo>
                    <a:pt x="59436" y="25908"/>
                  </a:lnTo>
                  <a:lnTo>
                    <a:pt x="59436" y="26343"/>
                  </a:lnTo>
                  <a:lnTo>
                    <a:pt x="60960" y="25908"/>
                  </a:lnTo>
                  <a:close/>
                </a:path>
                <a:path w="1824354" h="585470">
                  <a:moveTo>
                    <a:pt x="1766316" y="585216"/>
                  </a:moveTo>
                  <a:lnTo>
                    <a:pt x="1766316" y="559308"/>
                  </a:lnTo>
                  <a:lnTo>
                    <a:pt x="1760220" y="560832"/>
                  </a:lnTo>
                  <a:lnTo>
                    <a:pt x="64008" y="560832"/>
                  </a:lnTo>
                  <a:lnTo>
                    <a:pt x="59436" y="559308"/>
                  </a:lnTo>
                  <a:lnTo>
                    <a:pt x="59436" y="585216"/>
                  </a:lnTo>
                  <a:lnTo>
                    <a:pt x="1766316" y="585216"/>
                  </a:lnTo>
                  <a:close/>
                </a:path>
                <a:path w="1824354" h="585470">
                  <a:moveTo>
                    <a:pt x="1766316" y="26778"/>
                  </a:moveTo>
                  <a:lnTo>
                    <a:pt x="1766316" y="25908"/>
                  </a:lnTo>
                  <a:lnTo>
                    <a:pt x="1763268" y="25908"/>
                  </a:lnTo>
                  <a:lnTo>
                    <a:pt x="1766316" y="26778"/>
                  </a:lnTo>
                  <a:close/>
                </a:path>
                <a:path w="1824354" h="585470">
                  <a:moveTo>
                    <a:pt x="1773936" y="556260"/>
                  </a:moveTo>
                  <a:lnTo>
                    <a:pt x="1763268" y="559308"/>
                  </a:lnTo>
                  <a:lnTo>
                    <a:pt x="1766316" y="559308"/>
                  </a:lnTo>
                  <a:lnTo>
                    <a:pt x="1766316" y="585216"/>
                  </a:lnTo>
                  <a:lnTo>
                    <a:pt x="1769364" y="585216"/>
                  </a:lnTo>
                  <a:lnTo>
                    <a:pt x="1770888" y="583692"/>
                  </a:lnTo>
                  <a:lnTo>
                    <a:pt x="1772412" y="583256"/>
                  </a:lnTo>
                  <a:lnTo>
                    <a:pt x="1772412" y="557784"/>
                  </a:lnTo>
                  <a:lnTo>
                    <a:pt x="1773936" y="556260"/>
                  </a:lnTo>
                  <a:close/>
                </a:path>
                <a:path w="1824354" h="585470">
                  <a:moveTo>
                    <a:pt x="1773936" y="29718"/>
                  </a:moveTo>
                  <a:lnTo>
                    <a:pt x="1773936" y="28956"/>
                  </a:lnTo>
                  <a:lnTo>
                    <a:pt x="1772412" y="28956"/>
                  </a:lnTo>
                  <a:lnTo>
                    <a:pt x="1773936" y="29718"/>
                  </a:lnTo>
                  <a:close/>
                </a:path>
                <a:path w="1824354" h="585470">
                  <a:moveTo>
                    <a:pt x="1781556" y="551688"/>
                  </a:moveTo>
                  <a:lnTo>
                    <a:pt x="1772412" y="557784"/>
                  </a:lnTo>
                  <a:lnTo>
                    <a:pt x="1772412" y="583256"/>
                  </a:lnTo>
                  <a:lnTo>
                    <a:pt x="1780032" y="581079"/>
                  </a:lnTo>
                  <a:lnTo>
                    <a:pt x="1780032" y="553212"/>
                  </a:lnTo>
                  <a:lnTo>
                    <a:pt x="1781556" y="551688"/>
                  </a:lnTo>
                  <a:close/>
                </a:path>
                <a:path w="1824354" h="585470">
                  <a:moveTo>
                    <a:pt x="1781556" y="33528"/>
                  </a:moveTo>
                  <a:lnTo>
                    <a:pt x="1780032" y="32004"/>
                  </a:lnTo>
                  <a:lnTo>
                    <a:pt x="1780032" y="32766"/>
                  </a:lnTo>
                  <a:lnTo>
                    <a:pt x="1781556" y="33528"/>
                  </a:lnTo>
                  <a:close/>
                </a:path>
                <a:path w="1824354" h="585470">
                  <a:moveTo>
                    <a:pt x="1786805" y="547793"/>
                  </a:moveTo>
                  <a:lnTo>
                    <a:pt x="1780032" y="553212"/>
                  </a:lnTo>
                  <a:lnTo>
                    <a:pt x="1780032" y="581079"/>
                  </a:lnTo>
                  <a:lnTo>
                    <a:pt x="1781556" y="580644"/>
                  </a:lnTo>
                  <a:lnTo>
                    <a:pt x="1784604" y="580644"/>
                  </a:lnTo>
                  <a:lnTo>
                    <a:pt x="1786128" y="579628"/>
                  </a:lnTo>
                  <a:lnTo>
                    <a:pt x="1786128" y="548640"/>
                  </a:lnTo>
                  <a:lnTo>
                    <a:pt x="1786805" y="547793"/>
                  </a:lnTo>
                  <a:close/>
                </a:path>
                <a:path w="1824354" h="585470">
                  <a:moveTo>
                    <a:pt x="1787652" y="40005"/>
                  </a:moveTo>
                  <a:lnTo>
                    <a:pt x="1787652" y="39624"/>
                  </a:lnTo>
                  <a:lnTo>
                    <a:pt x="1786128" y="38100"/>
                  </a:lnTo>
                  <a:lnTo>
                    <a:pt x="1787652" y="40005"/>
                  </a:lnTo>
                  <a:close/>
                </a:path>
                <a:path w="1824354" h="585470">
                  <a:moveTo>
                    <a:pt x="1787652" y="547116"/>
                  </a:moveTo>
                  <a:lnTo>
                    <a:pt x="1786805" y="547793"/>
                  </a:lnTo>
                  <a:lnTo>
                    <a:pt x="1786128" y="548640"/>
                  </a:lnTo>
                  <a:lnTo>
                    <a:pt x="1787652" y="547116"/>
                  </a:lnTo>
                  <a:close/>
                </a:path>
                <a:path w="1824354" h="585470">
                  <a:moveTo>
                    <a:pt x="1787652" y="578612"/>
                  </a:moveTo>
                  <a:lnTo>
                    <a:pt x="1787652" y="547116"/>
                  </a:lnTo>
                  <a:lnTo>
                    <a:pt x="1786128" y="548640"/>
                  </a:lnTo>
                  <a:lnTo>
                    <a:pt x="1786128" y="579628"/>
                  </a:lnTo>
                  <a:lnTo>
                    <a:pt x="1787652" y="578612"/>
                  </a:lnTo>
                  <a:close/>
                </a:path>
                <a:path w="1824354" h="585470">
                  <a:moveTo>
                    <a:pt x="1796796" y="572008"/>
                  </a:moveTo>
                  <a:lnTo>
                    <a:pt x="1796796" y="533400"/>
                  </a:lnTo>
                  <a:lnTo>
                    <a:pt x="1792224" y="542544"/>
                  </a:lnTo>
                  <a:lnTo>
                    <a:pt x="1792224" y="541020"/>
                  </a:lnTo>
                  <a:lnTo>
                    <a:pt x="1786805" y="547793"/>
                  </a:lnTo>
                  <a:lnTo>
                    <a:pt x="1787652" y="547116"/>
                  </a:lnTo>
                  <a:lnTo>
                    <a:pt x="1787652" y="578612"/>
                  </a:lnTo>
                  <a:lnTo>
                    <a:pt x="1793748" y="574548"/>
                  </a:lnTo>
                  <a:lnTo>
                    <a:pt x="1795272" y="574548"/>
                  </a:lnTo>
                  <a:lnTo>
                    <a:pt x="1795272" y="573024"/>
                  </a:lnTo>
                  <a:lnTo>
                    <a:pt x="1796796" y="572008"/>
                  </a:lnTo>
                  <a:close/>
                </a:path>
                <a:path w="1824354" h="585470">
                  <a:moveTo>
                    <a:pt x="1796796" y="55626"/>
                  </a:moveTo>
                  <a:lnTo>
                    <a:pt x="1796796" y="53340"/>
                  </a:lnTo>
                  <a:lnTo>
                    <a:pt x="1795272" y="50292"/>
                  </a:lnTo>
                  <a:lnTo>
                    <a:pt x="1796796" y="55626"/>
                  </a:lnTo>
                  <a:close/>
                </a:path>
                <a:path w="1824354" h="585470">
                  <a:moveTo>
                    <a:pt x="1799844" y="569976"/>
                  </a:moveTo>
                  <a:lnTo>
                    <a:pt x="1799844" y="522732"/>
                  </a:lnTo>
                  <a:lnTo>
                    <a:pt x="1798320" y="525780"/>
                  </a:lnTo>
                  <a:lnTo>
                    <a:pt x="1798320" y="524256"/>
                  </a:lnTo>
                  <a:lnTo>
                    <a:pt x="1795272" y="534924"/>
                  </a:lnTo>
                  <a:lnTo>
                    <a:pt x="1796796" y="533400"/>
                  </a:lnTo>
                  <a:lnTo>
                    <a:pt x="1796796" y="572008"/>
                  </a:lnTo>
                  <a:lnTo>
                    <a:pt x="1799844" y="569976"/>
                  </a:lnTo>
                  <a:close/>
                </a:path>
                <a:path w="1824354" h="585470">
                  <a:moveTo>
                    <a:pt x="1813560" y="556260"/>
                  </a:moveTo>
                  <a:lnTo>
                    <a:pt x="1813560" y="30480"/>
                  </a:lnTo>
                  <a:lnTo>
                    <a:pt x="1812036" y="28956"/>
                  </a:lnTo>
                  <a:lnTo>
                    <a:pt x="1805940" y="21336"/>
                  </a:lnTo>
                  <a:lnTo>
                    <a:pt x="1804416" y="21336"/>
                  </a:lnTo>
                  <a:lnTo>
                    <a:pt x="1804416" y="565404"/>
                  </a:lnTo>
                  <a:lnTo>
                    <a:pt x="1805940" y="565404"/>
                  </a:lnTo>
                  <a:lnTo>
                    <a:pt x="1812036" y="556260"/>
                  </a:lnTo>
                  <a:lnTo>
                    <a:pt x="1813560" y="556260"/>
                  </a:lnTo>
                  <a:close/>
                </a:path>
                <a:path w="1824354" h="585470">
                  <a:moveTo>
                    <a:pt x="1819656" y="545592"/>
                  </a:moveTo>
                  <a:lnTo>
                    <a:pt x="1819656" y="41148"/>
                  </a:lnTo>
                  <a:lnTo>
                    <a:pt x="1813560" y="32004"/>
                  </a:lnTo>
                  <a:lnTo>
                    <a:pt x="1813560" y="554736"/>
                  </a:lnTo>
                  <a:lnTo>
                    <a:pt x="1819656" y="545592"/>
                  </a:lnTo>
                  <a:close/>
                </a:path>
                <a:path w="1824354" h="585470">
                  <a:moveTo>
                    <a:pt x="1824228" y="530352"/>
                  </a:moveTo>
                  <a:lnTo>
                    <a:pt x="1824228" y="54864"/>
                  </a:lnTo>
                  <a:lnTo>
                    <a:pt x="1822704" y="54864"/>
                  </a:lnTo>
                  <a:lnTo>
                    <a:pt x="1822704" y="53340"/>
                  </a:lnTo>
                  <a:lnTo>
                    <a:pt x="1819656" y="42672"/>
                  </a:lnTo>
                  <a:lnTo>
                    <a:pt x="1819656" y="542544"/>
                  </a:lnTo>
                  <a:lnTo>
                    <a:pt x="1822704" y="531876"/>
                  </a:lnTo>
                  <a:lnTo>
                    <a:pt x="1824228" y="530352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14104" y="5164325"/>
            <a:ext cx="1554480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67640" marR="5080" indent="-155575">
              <a:lnSpc>
                <a:spcPts val="2210"/>
              </a:lnSpc>
              <a:spcBef>
                <a:spcPts val="335"/>
              </a:spcBef>
            </a:pP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bab</a:t>
            </a:r>
            <a:r>
              <a:rPr sz="2000" spc="-5" dirty="0">
                <a:latin typeface="Calibri"/>
                <a:cs typeface="Calibri"/>
              </a:rPr>
              <a:t>ili</a:t>
            </a:r>
            <a:r>
              <a:rPr sz="2000" dirty="0">
                <a:latin typeface="Calibri"/>
                <a:cs typeface="Calibri"/>
              </a:rPr>
              <a:t>dad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Estatística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074" y="3118104"/>
            <a:ext cx="5573268" cy="18288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04020" y="4025898"/>
            <a:ext cx="1584960" cy="89026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635" algn="ctr">
              <a:lnSpc>
                <a:spcPct val="91700"/>
              </a:lnSpc>
              <a:spcBef>
                <a:spcPts val="300"/>
              </a:spcBef>
            </a:pPr>
            <a:r>
              <a:rPr sz="2000" spc="-35" dirty="0">
                <a:latin typeface="Calibri"/>
                <a:cs typeface="Calibri"/>
              </a:rPr>
              <a:t>Teoria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Complexidade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</a:t>
            </a:r>
            <a:r>
              <a:rPr sz="2000" dirty="0">
                <a:latin typeface="Calibri"/>
                <a:cs typeface="Calibri"/>
              </a:rPr>
              <a:t>pu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ac</a:t>
            </a:r>
            <a:r>
              <a:rPr sz="2000" spc="-5" dirty="0">
                <a:latin typeface="Calibri"/>
                <a:cs typeface="Calibri"/>
              </a:rPr>
              <a:t>io</a:t>
            </a:r>
            <a:r>
              <a:rPr sz="2000" dirty="0">
                <a:latin typeface="Calibri"/>
                <a:cs typeface="Calibri"/>
              </a:rPr>
              <a:t>nal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10216" y="3219702"/>
            <a:ext cx="981075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41275" marR="5080" indent="-29209">
              <a:lnSpc>
                <a:spcPts val="2210"/>
              </a:lnSpc>
              <a:spcBef>
                <a:spcPts val="335"/>
              </a:spcBef>
            </a:pPr>
            <a:r>
              <a:rPr sz="2000" spc="-35" dirty="0">
                <a:latin typeface="Calibri"/>
                <a:cs typeface="Calibri"/>
              </a:rPr>
              <a:t>Teoria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Controlo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16155" y="3074922"/>
            <a:ext cx="1205230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116839">
              <a:lnSpc>
                <a:spcPts val="2210"/>
              </a:lnSpc>
              <a:spcBef>
                <a:spcPts val="335"/>
              </a:spcBef>
            </a:pPr>
            <a:r>
              <a:rPr sz="2000" spc="-35" dirty="0">
                <a:latin typeface="Calibri"/>
                <a:cs typeface="Calibri"/>
              </a:rPr>
              <a:t>Teoria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orm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ç</a:t>
            </a:r>
            <a:r>
              <a:rPr sz="2000" dirty="0">
                <a:latin typeface="Calibri"/>
                <a:cs typeface="Calibri"/>
              </a:rPr>
              <a:t>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63242" y="3286758"/>
            <a:ext cx="88391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Filosofia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12997" y="3910584"/>
            <a:ext cx="2710180" cy="965200"/>
            <a:chOff x="5912997" y="3910584"/>
            <a:chExt cx="2710180" cy="965200"/>
          </a:xfrm>
        </p:grpSpPr>
        <p:sp>
          <p:nvSpPr>
            <p:cNvPr id="22" name="object 22"/>
            <p:cNvSpPr/>
            <p:nvPr/>
          </p:nvSpPr>
          <p:spPr>
            <a:xfrm>
              <a:off x="5912997" y="4120895"/>
              <a:ext cx="2095500" cy="754380"/>
            </a:xfrm>
            <a:custGeom>
              <a:avLst/>
              <a:gdLst/>
              <a:ahLst/>
              <a:cxnLst/>
              <a:rect l="l" t="t" r="r" b="b"/>
              <a:pathLst>
                <a:path w="2095500" h="754379">
                  <a:moveTo>
                    <a:pt x="2095499" y="164591"/>
                  </a:moveTo>
                  <a:lnTo>
                    <a:pt x="2049779" y="0"/>
                  </a:lnTo>
                  <a:lnTo>
                    <a:pt x="114299" y="533399"/>
                  </a:lnTo>
                  <a:lnTo>
                    <a:pt x="99059" y="478535"/>
                  </a:lnTo>
                  <a:lnTo>
                    <a:pt x="0" y="653795"/>
                  </a:lnTo>
                  <a:lnTo>
                    <a:pt x="175259" y="754379"/>
                  </a:lnTo>
                  <a:lnTo>
                    <a:pt x="160019" y="699515"/>
                  </a:lnTo>
                  <a:lnTo>
                    <a:pt x="2095499" y="16459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62321" y="3922775"/>
              <a:ext cx="1247140" cy="561340"/>
            </a:xfrm>
            <a:custGeom>
              <a:avLst/>
              <a:gdLst/>
              <a:ahLst/>
              <a:cxnLst/>
              <a:rect l="l" t="t" r="r" b="b"/>
              <a:pathLst>
                <a:path w="1247140" h="561339">
                  <a:moveTo>
                    <a:pt x="1246631" y="504443"/>
                  </a:moveTo>
                  <a:lnTo>
                    <a:pt x="1246631" y="56387"/>
                  </a:lnTo>
                  <a:lnTo>
                    <a:pt x="1242321" y="34075"/>
                  </a:lnTo>
                  <a:lnTo>
                    <a:pt x="1230439" y="16192"/>
                  </a:lnTo>
                  <a:lnTo>
                    <a:pt x="1212556" y="4310"/>
                  </a:lnTo>
                  <a:lnTo>
                    <a:pt x="1190243" y="0"/>
                  </a:lnTo>
                  <a:lnTo>
                    <a:pt x="56387" y="0"/>
                  </a:lnTo>
                  <a:lnTo>
                    <a:pt x="34718" y="4310"/>
                  </a:lnTo>
                  <a:lnTo>
                    <a:pt x="16763" y="16192"/>
                  </a:lnTo>
                  <a:lnTo>
                    <a:pt x="4524" y="34075"/>
                  </a:lnTo>
                  <a:lnTo>
                    <a:pt x="0" y="56387"/>
                  </a:lnTo>
                  <a:lnTo>
                    <a:pt x="0" y="504443"/>
                  </a:lnTo>
                  <a:lnTo>
                    <a:pt x="4524" y="526113"/>
                  </a:lnTo>
                  <a:lnTo>
                    <a:pt x="16763" y="544067"/>
                  </a:lnTo>
                  <a:lnTo>
                    <a:pt x="34718" y="556307"/>
                  </a:lnTo>
                  <a:lnTo>
                    <a:pt x="56387" y="560831"/>
                  </a:lnTo>
                  <a:lnTo>
                    <a:pt x="1190243" y="560831"/>
                  </a:lnTo>
                  <a:lnTo>
                    <a:pt x="1212556" y="556307"/>
                  </a:lnTo>
                  <a:lnTo>
                    <a:pt x="1230439" y="544067"/>
                  </a:lnTo>
                  <a:lnTo>
                    <a:pt x="1242321" y="526113"/>
                  </a:lnTo>
                  <a:lnTo>
                    <a:pt x="1246631" y="50444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50130" y="3910584"/>
              <a:ext cx="1272540" cy="585470"/>
            </a:xfrm>
            <a:custGeom>
              <a:avLst/>
              <a:gdLst/>
              <a:ahLst/>
              <a:cxnLst/>
              <a:rect l="l" t="t" r="r" b="b"/>
              <a:pathLst>
                <a:path w="1272540" h="585470">
                  <a:moveTo>
                    <a:pt x="1524" y="528828"/>
                  </a:moveTo>
                  <a:lnTo>
                    <a:pt x="1524" y="54864"/>
                  </a:lnTo>
                  <a:lnTo>
                    <a:pt x="0" y="62484"/>
                  </a:lnTo>
                  <a:lnTo>
                    <a:pt x="0" y="524256"/>
                  </a:lnTo>
                  <a:lnTo>
                    <a:pt x="1524" y="528828"/>
                  </a:lnTo>
                  <a:close/>
                </a:path>
                <a:path w="1272540" h="585470">
                  <a:moveTo>
                    <a:pt x="12192" y="554736"/>
                  </a:moveTo>
                  <a:lnTo>
                    <a:pt x="12192" y="30480"/>
                  </a:lnTo>
                  <a:lnTo>
                    <a:pt x="10668" y="30480"/>
                  </a:lnTo>
                  <a:lnTo>
                    <a:pt x="6096" y="41148"/>
                  </a:lnTo>
                  <a:lnTo>
                    <a:pt x="4572" y="42672"/>
                  </a:lnTo>
                  <a:lnTo>
                    <a:pt x="1524" y="53340"/>
                  </a:lnTo>
                  <a:lnTo>
                    <a:pt x="1524" y="531876"/>
                  </a:lnTo>
                  <a:lnTo>
                    <a:pt x="4572" y="542544"/>
                  </a:lnTo>
                  <a:lnTo>
                    <a:pt x="6096" y="542544"/>
                  </a:lnTo>
                  <a:lnTo>
                    <a:pt x="6096" y="544068"/>
                  </a:lnTo>
                  <a:lnTo>
                    <a:pt x="10668" y="553212"/>
                  </a:lnTo>
                  <a:lnTo>
                    <a:pt x="12192" y="554736"/>
                  </a:lnTo>
                  <a:close/>
                </a:path>
                <a:path w="1272540" h="585470">
                  <a:moveTo>
                    <a:pt x="1260348" y="554736"/>
                  </a:moveTo>
                  <a:lnTo>
                    <a:pt x="1260348" y="28956"/>
                  </a:lnTo>
                  <a:lnTo>
                    <a:pt x="1258824" y="28956"/>
                  </a:lnTo>
                  <a:lnTo>
                    <a:pt x="1252728" y="19812"/>
                  </a:lnTo>
                  <a:lnTo>
                    <a:pt x="1251204" y="19812"/>
                  </a:lnTo>
                  <a:lnTo>
                    <a:pt x="1251204" y="18288"/>
                  </a:lnTo>
                  <a:lnTo>
                    <a:pt x="1242060" y="12192"/>
                  </a:lnTo>
                  <a:lnTo>
                    <a:pt x="1240536" y="10668"/>
                  </a:lnTo>
                  <a:lnTo>
                    <a:pt x="1231392" y="6096"/>
                  </a:lnTo>
                  <a:lnTo>
                    <a:pt x="1229868" y="4572"/>
                  </a:lnTo>
                  <a:lnTo>
                    <a:pt x="1228344" y="4572"/>
                  </a:lnTo>
                  <a:lnTo>
                    <a:pt x="1217676" y="1524"/>
                  </a:lnTo>
                  <a:lnTo>
                    <a:pt x="1216152" y="1524"/>
                  </a:lnTo>
                  <a:lnTo>
                    <a:pt x="1210056" y="0"/>
                  </a:lnTo>
                  <a:lnTo>
                    <a:pt x="60960" y="0"/>
                  </a:lnTo>
                  <a:lnTo>
                    <a:pt x="56388" y="1524"/>
                  </a:lnTo>
                  <a:lnTo>
                    <a:pt x="53340" y="1524"/>
                  </a:lnTo>
                  <a:lnTo>
                    <a:pt x="42672" y="4572"/>
                  </a:lnTo>
                  <a:lnTo>
                    <a:pt x="41148" y="4572"/>
                  </a:lnTo>
                  <a:lnTo>
                    <a:pt x="41148" y="6096"/>
                  </a:lnTo>
                  <a:lnTo>
                    <a:pt x="32004" y="10668"/>
                  </a:lnTo>
                  <a:lnTo>
                    <a:pt x="30480" y="10668"/>
                  </a:lnTo>
                  <a:lnTo>
                    <a:pt x="30480" y="12192"/>
                  </a:lnTo>
                  <a:lnTo>
                    <a:pt x="28956" y="12192"/>
                  </a:lnTo>
                  <a:lnTo>
                    <a:pt x="21336" y="18288"/>
                  </a:lnTo>
                  <a:lnTo>
                    <a:pt x="21336" y="19812"/>
                  </a:lnTo>
                  <a:lnTo>
                    <a:pt x="19812" y="19812"/>
                  </a:lnTo>
                  <a:lnTo>
                    <a:pt x="12192" y="28956"/>
                  </a:lnTo>
                  <a:lnTo>
                    <a:pt x="12192" y="556260"/>
                  </a:lnTo>
                  <a:lnTo>
                    <a:pt x="19812" y="563880"/>
                  </a:lnTo>
                  <a:lnTo>
                    <a:pt x="19812" y="565404"/>
                  </a:lnTo>
                  <a:lnTo>
                    <a:pt x="21336" y="565404"/>
                  </a:lnTo>
                  <a:lnTo>
                    <a:pt x="25908" y="569976"/>
                  </a:lnTo>
                  <a:lnTo>
                    <a:pt x="25908" y="60960"/>
                  </a:lnTo>
                  <a:lnTo>
                    <a:pt x="28956" y="50292"/>
                  </a:lnTo>
                  <a:lnTo>
                    <a:pt x="28956" y="51816"/>
                  </a:lnTo>
                  <a:lnTo>
                    <a:pt x="33528" y="42672"/>
                  </a:lnTo>
                  <a:lnTo>
                    <a:pt x="33528" y="43891"/>
                  </a:lnTo>
                  <a:lnTo>
                    <a:pt x="38100" y="38404"/>
                  </a:lnTo>
                  <a:lnTo>
                    <a:pt x="38100" y="38100"/>
                  </a:lnTo>
                  <a:lnTo>
                    <a:pt x="39624" y="36576"/>
                  </a:lnTo>
                  <a:lnTo>
                    <a:pt x="39624" y="36880"/>
                  </a:lnTo>
                  <a:lnTo>
                    <a:pt x="45720" y="32004"/>
                  </a:lnTo>
                  <a:lnTo>
                    <a:pt x="45720" y="32512"/>
                  </a:lnTo>
                  <a:lnTo>
                    <a:pt x="50292" y="29464"/>
                  </a:lnTo>
                  <a:lnTo>
                    <a:pt x="50292" y="28956"/>
                  </a:lnTo>
                  <a:lnTo>
                    <a:pt x="53340" y="27432"/>
                  </a:lnTo>
                  <a:lnTo>
                    <a:pt x="53340" y="28085"/>
                  </a:lnTo>
                  <a:lnTo>
                    <a:pt x="59436" y="26343"/>
                  </a:lnTo>
                  <a:lnTo>
                    <a:pt x="59436" y="25908"/>
                  </a:lnTo>
                  <a:lnTo>
                    <a:pt x="65532" y="24384"/>
                  </a:lnTo>
                  <a:lnTo>
                    <a:pt x="1202436" y="24384"/>
                  </a:lnTo>
                  <a:lnTo>
                    <a:pt x="1208532" y="25908"/>
                  </a:lnTo>
                  <a:lnTo>
                    <a:pt x="1213104" y="25908"/>
                  </a:lnTo>
                  <a:lnTo>
                    <a:pt x="1213104" y="26778"/>
                  </a:lnTo>
                  <a:lnTo>
                    <a:pt x="1219200" y="28520"/>
                  </a:lnTo>
                  <a:lnTo>
                    <a:pt x="1219200" y="27432"/>
                  </a:lnTo>
                  <a:lnTo>
                    <a:pt x="1226820" y="32512"/>
                  </a:lnTo>
                  <a:lnTo>
                    <a:pt x="1226820" y="32004"/>
                  </a:lnTo>
                  <a:lnTo>
                    <a:pt x="1232916" y="36880"/>
                  </a:lnTo>
                  <a:lnTo>
                    <a:pt x="1232916" y="36576"/>
                  </a:lnTo>
                  <a:lnTo>
                    <a:pt x="1234440" y="38100"/>
                  </a:lnTo>
                  <a:lnTo>
                    <a:pt x="1234440" y="38404"/>
                  </a:lnTo>
                  <a:lnTo>
                    <a:pt x="1239012" y="43891"/>
                  </a:lnTo>
                  <a:lnTo>
                    <a:pt x="1239012" y="42672"/>
                  </a:lnTo>
                  <a:lnTo>
                    <a:pt x="1243584" y="51816"/>
                  </a:lnTo>
                  <a:lnTo>
                    <a:pt x="1243584" y="53848"/>
                  </a:lnTo>
                  <a:lnTo>
                    <a:pt x="1246632" y="60960"/>
                  </a:lnTo>
                  <a:lnTo>
                    <a:pt x="1246632" y="569214"/>
                  </a:lnTo>
                  <a:lnTo>
                    <a:pt x="1251204" y="565404"/>
                  </a:lnTo>
                  <a:lnTo>
                    <a:pt x="1252728" y="565404"/>
                  </a:lnTo>
                  <a:lnTo>
                    <a:pt x="1252728" y="563880"/>
                  </a:lnTo>
                  <a:lnTo>
                    <a:pt x="1258824" y="556260"/>
                  </a:lnTo>
                  <a:lnTo>
                    <a:pt x="1260348" y="554736"/>
                  </a:lnTo>
                  <a:close/>
                </a:path>
                <a:path w="1272540" h="585470">
                  <a:moveTo>
                    <a:pt x="33528" y="541020"/>
                  </a:moveTo>
                  <a:lnTo>
                    <a:pt x="28956" y="531876"/>
                  </a:lnTo>
                  <a:lnTo>
                    <a:pt x="28956" y="534924"/>
                  </a:lnTo>
                  <a:lnTo>
                    <a:pt x="25908" y="524256"/>
                  </a:lnTo>
                  <a:lnTo>
                    <a:pt x="25908" y="569976"/>
                  </a:lnTo>
                  <a:lnTo>
                    <a:pt x="28956" y="573024"/>
                  </a:lnTo>
                  <a:lnTo>
                    <a:pt x="30480" y="573024"/>
                  </a:lnTo>
                  <a:lnTo>
                    <a:pt x="32004" y="574548"/>
                  </a:lnTo>
                  <a:lnTo>
                    <a:pt x="32004" y="539496"/>
                  </a:lnTo>
                  <a:lnTo>
                    <a:pt x="33528" y="541020"/>
                  </a:lnTo>
                  <a:close/>
                </a:path>
                <a:path w="1272540" h="585470">
                  <a:moveTo>
                    <a:pt x="33528" y="43891"/>
                  </a:moveTo>
                  <a:lnTo>
                    <a:pt x="33528" y="42672"/>
                  </a:lnTo>
                  <a:lnTo>
                    <a:pt x="32004" y="45720"/>
                  </a:lnTo>
                  <a:lnTo>
                    <a:pt x="33528" y="43891"/>
                  </a:lnTo>
                  <a:close/>
                </a:path>
                <a:path w="1272540" h="585470">
                  <a:moveTo>
                    <a:pt x="38238" y="546977"/>
                  </a:moveTo>
                  <a:lnTo>
                    <a:pt x="32004" y="539496"/>
                  </a:lnTo>
                  <a:lnTo>
                    <a:pt x="32004" y="574548"/>
                  </a:lnTo>
                  <a:lnTo>
                    <a:pt x="36576" y="576834"/>
                  </a:lnTo>
                  <a:lnTo>
                    <a:pt x="36576" y="545592"/>
                  </a:lnTo>
                  <a:lnTo>
                    <a:pt x="38238" y="546977"/>
                  </a:lnTo>
                  <a:close/>
                </a:path>
                <a:path w="1272540" h="585470">
                  <a:moveTo>
                    <a:pt x="39624" y="548640"/>
                  </a:moveTo>
                  <a:lnTo>
                    <a:pt x="38238" y="546977"/>
                  </a:lnTo>
                  <a:lnTo>
                    <a:pt x="36576" y="545592"/>
                  </a:lnTo>
                  <a:lnTo>
                    <a:pt x="39624" y="548640"/>
                  </a:lnTo>
                  <a:close/>
                </a:path>
                <a:path w="1272540" h="585470">
                  <a:moveTo>
                    <a:pt x="39624" y="578358"/>
                  </a:moveTo>
                  <a:lnTo>
                    <a:pt x="39624" y="548640"/>
                  </a:lnTo>
                  <a:lnTo>
                    <a:pt x="36576" y="545592"/>
                  </a:lnTo>
                  <a:lnTo>
                    <a:pt x="36576" y="576834"/>
                  </a:lnTo>
                  <a:lnTo>
                    <a:pt x="39624" y="578358"/>
                  </a:lnTo>
                  <a:close/>
                </a:path>
                <a:path w="1272540" h="585470">
                  <a:moveTo>
                    <a:pt x="39624" y="36576"/>
                  </a:moveTo>
                  <a:lnTo>
                    <a:pt x="38100" y="38100"/>
                  </a:lnTo>
                  <a:lnTo>
                    <a:pt x="38862" y="37490"/>
                  </a:lnTo>
                  <a:lnTo>
                    <a:pt x="39624" y="36576"/>
                  </a:lnTo>
                  <a:close/>
                </a:path>
                <a:path w="1272540" h="585470">
                  <a:moveTo>
                    <a:pt x="38862" y="37490"/>
                  </a:moveTo>
                  <a:lnTo>
                    <a:pt x="38100" y="38100"/>
                  </a:lnTo>
                  <a:lnTo>
                    <a:pt x="38100" y="38404"/>
                  </a:lnTo>
                  <a:lnTo>
                    <a:pt x="38862" y="37490"/>
                  </a:lnTo>
                  <a:close/>
                </a:path>
                <a:path w="1272540" h="585470">
                  <a:moveTo>
                    <a:pt x="45720" y="581514"/>
                  </a:moveTo>
                  <a:lnTo>
                    <a:pt x="45720" y="553212"/>
                  </a:lnTo>
                  <a:lnTo>
                    <a:pt x="38238" y="546977"/>
                  </a:lnTo>
                  <a:lnTo>
                    <a:pt x="39624" y="548640"/>
                  </a:lnTo>
                  <a:lnTo>
                    <a:pt x="39624" y="578358"/>
                  </a:lnTo>
                  <a:lnTo>
                    <a:pt x="41148" y="579120"/>
                  </a:lnTo>
                  <a:lnTo>
                    <a:pt x="42672" y="580644"/>
                  </a:lnTo>
                  <a:lnTo>
                    <a:pt x="45720" y="581514"/>
                  </a:lnTo>
                  <a:close/>
                </a:path>
                <a:path w="1272540" h="585470">
                  <a:moveTo>
                    <a:pt x="39624" y="36880"/>
                  </a:moveTo>
                  <a:lnTo>
                    <a:pt x="39624" y="36576"/>
                  </a:lnTo>
                  <a:lnTo>
                    <a:pt x="38862" y="37490"/>
                  </a:lnTo>
                  <a:lnTo>
                    <a:pt x="39624" y="36880"/>
                  </a:lnTo>
                  <a:close/>
                </a:path>
                <a:path w="1272540" h="585470">
                  <a:moveTo>
                    <a:pt x="45720" y="32512"/>
                  </a:moveTo>
                  <a:lnTo>
                    <a:pt x="45720" y="32004"/>
                  </a:lnTo>
                  <a:lnTo>
                    <a:pt x="44196" y="33528"/>
                  </a:lnTo>
                  <a:lnTo>
                    <a:pt x="45720" y="32512"/>
                  </a:lnTo>
                  <a:close/>
                </a:path>
                <a:path w="1272540" h="585470">
                  <a:moveTo>
                    <a:pt x="53340" y="556260"/>
                  </a:moveTo>
                  <a:lnTo>
                    <a:pt x="44196" y="551688"/>
                  </a:lnTo>
                  <a:lnTo>
                    <a:pt x="45720" y="553212"/>
                  </a:lnTo>
                  <a:lnTo>
                    <a:pt x="45720" y="581514"/>
                  </a:lnTo>
                  <a:lnTo>
                    <a:pt x="50292" y="582821"/>
                  </a:lnTo>
                  <a:lnTo>
                    <a:pt x="50292" y="556260"/>
                  </a:lnTo>
                  <a:lnTo>
                    <a:pt x="53340" y="556260"/>
                  </a:lnTo>
                  <a:close/>
                </a:path>
                <a:path w="1272540" h="585470">
                  <a:moveTo>
                    <a:pt x="53340" y="27432"/>
                  </a:moveTo>
                  <a:lnTo>
                    <a:pt x="50292" y="28956"/>
                  </a:lnTo>
                  <a:lnTo>
                    <a:pt x="51625" y="28575"/>
                  </a:lnTo>
                  <a:lnTo>
                    <a:pt x="53340" y="27432"/>
                  </a:lnTo>
                  <a:close/>
                </a:path>
                <a:path w="1272540" h="585470">
                  <a:moveTo>
                    <a:pt x="51625" y="28575"/>
                  </a:moveTo>
                  <a:lnTo>
                    <a:pt x="50292" y="28956"/>
                  </a:lnTo>
                  <a:lnTo>
                    <a:pt x="50292" y="29464"/>
                  </a:lnTo>
                  <a:lnTo>
                    <a:pt x="51625" y="28575"/>
                  </a:lnTo>
                  <a:close/>
                </a:path>
                <a:path w="1272540" h="585470">
                  <a:moveTo>
                    <a:pt x="60960" y="559308"/>
                  </a:moveTo>
                  <a:lnTo>
                    <a:pt x="50292" y="556260"/>
                  </a:lnTo>
                  <a:lnTo>
                    <a:pt x="50292" y="582821"/>
                  </a:lnTo>
                  <a:lnTo>
                    <a:pt x="53340" y="583692"/>
                  </a:lnTo>
                  <a:lnTo>
                    <a:pt x="56388" y="583692"/>
                  </a:lnTo>
                  <a:lnTo>
                    <a:pt x="59436" y="584454"/>
                  </a:lnTo>
                  <a:lnTo>
                    <a:pt x="59436" y="559308"/>
                  </a:lnTo>
                  <a:lnTo>
                    <a:pt x="60960" y="559308"/>
                  </a:lnTo>
                  <a:close/>
                </a:path>
                <a:path w="1272540" h="585470">
                  <a:moveTo>
                    <a:pt x="53340" y="28085"/>
                  </a:moveTo>
                  <a:lnTo>
                    <a:pt x="53340" y="27432"/>
                  </a:lnTo>
                  <a:lnTo>
                    <a:pt x="51625" y="28575"/>
                  </a:lnTo>
                  <a:lnTo>
                    <a:pt x="53340" y="28085"/>
                  </a:lnTo>
                  <a:close/>
                </a:path>
                <a:path w="1272540" h="585470">
                  <a:moveTo>
                    <a:pt x="60960" y="25908"/>
                  </a:moveTo>
                  <a:lnTo>
                    <a:pt x="59436" y="25908"/>
                  </a:lnTo>
                  <a:lnTo>
                    <a:pt x="59436" y="26343"/>
                  </a:lnTo>
                  <a:lnTo>
                    <a:pt x="60960" y="25908"/>
                  </a:lnTo>
                  <a:close/>
                </a:path>
                <a:path w="1272540" h="585470">
                  <a:moveTo>
                    <a:pt x="1213104" y="584454"/>
                  </a:moveTo>
                  <a:lnTo>
                    <a:pt x="1213104" y="559308"/>
                  </a:lnTo>
                  <a:lnTo>
                    <a:pt x="59436" y="559308"/>
                  </a:lnTo>
                  <a:lnTo>
                    <a:pt x="59436" y="584454"/>
                  </a:lnTo>
                  <a:lnTo>
                    <a:pt x="62484" y="585216"/>
                  </a:lnTo>
                  <a:lnTo>
                    <a:pt x="1210056" y="585216"/>
                  </a:lnTo>
                  <a:lnTo>
                    <a:pt x="1213104" y="584454"/>
                  </a:lnTo>
                  <a:close/>
                </a:path>
                <a:path w="1272540" h="585470">
                  <a:moveTo>
                    <a:pt x="1213104" y="26778"/>
                  </a:moveTo>
                  <a:lnTo>
                    <a:pt x="1213104" y="25908"/>
                  </a:lnTo>
                  <a:lnTo>
                    <a:pt x="1210056" y="25908"/>
                  </a:lnTo>
                  <a:lnTo>
                    <a:pt x="1213104" y="26778"/>
                  </a:lnTo>
                  <a:close/>
                </a:path>
                <a:path w="1272540" h="585470">
                  <a:moveTo>
                    <a:pt x="1220724" y="582821"/>
                  </a:moveTo>
                  <a:lnTo>
                    <a:pt x="1220724" y="556260"/>
                  </a:lnTo>
                  <a:lnTo>
                    <a:pt x="1210056" y="559308"/>
                  </a:lnTo>
                  <a:lnTo>
                    <a:pt x="1213104" y="559308"/>
                  </a:lnTo>
                  <a:lnTo>
                    <a:pt x="1213104" y="584454"/>
                  </a:lnTo>
                  <a:lnTo>
                    <a:pt x="1216152" y="583692"/>
                  </a:lnTo>
                  <a:lnTo>
                    <a:pt x="1217676" y="583692"/>
                  </a:lnTo>
                  <a:lnTo>
                    <a:pt x="1220724" y="582821"/>
                  </a:lnTo>
                  <a:close/>
                </a:path>
                <a:path w="1272540" h="585470">
                  <a:moveTo>
                    <a:pt x="1220724" y="28956"/>
                  </a:moveTo>
                  <a:lnTo>
                    <a:pt x="1219200" y="27432"/>
                  </a:lnTo>
                  <a:lnTo>
                    <a:pt x="1219200" y="28520"/>
                  </a:lnTo>
                  <a:lnTo>
                    <a:pt x="1220724" y="28956"/>
                  </a:lnTo>
                  <a:close/>
                </a:path>
                <a:path w="1272540" h="585470">
                  <a:moveTo>
                    <a:pt x="1228344" y="551688"/>
                  </a:moveTo>
                  <a:lnTo>
                    <a:pt x="1219200" y="556260"/>
                  </a:lnTo>
                  <a:lnTo>
                    <a:pt x="1220724" y="556260"/>
                  </a:lnTo>
                  <a:lnTo>
                    <a:pt x="1220724" y="582821"/>
                  </a:lnTo>
                  <a:lnTo>
                    <a:pt x="1226820" y="581079"/>
                  </a:lnTo>
                  <a:lnTo>
                    <a:pt x="1226820" y="553212"/>
                  </a:lnTo>
                  <a:lnTo>
                    <a:pt x="1228344" y="551688"/>
                  </a:lnTo>
                  <a:close/>
                </a:path>
                <a:path w="1272540" h="585470">
                  <a:moveTo>
                    <a:pt x="1228344" y="33528"/>
                  </a:moveTo>
                  <a:lnTo>
                    <a:pt x="1226820" y="32004"/>
                  </a:lnTo>
                  <a:lnTo>
                    <a:pt x="1226820" y="32512"/>
                  </a:lnTo>
                  <a:lnTo>
                    <a:pt x="1228344" y="33528"/>
                  </a:lnTo>
                  <a:close/>
                </a:path>
                <a:path w="1272540" h="585470">
                  <a:moveTo>
                    <a:pt x="1234440" y="545592"/>
                  </a:moveTo>
                  <a:lnTo>
                    <a:pt x="1226820" y="553212"/>
                  </a:lnTo>
                  <a:lnTo>
                    <a:pt x="1226820" y="581079"/>
                  </a:lnTo>
                  <a:lnTo>
                    <a:pt x="1228344" y="580644"/>
                  </a:lnTo>
                  <a:lnTo>
                    <a:pt x="1229868" y="580644"/>
                  </a:lnTo>
                  <a:lnTo>
                    <a:pt x="1229868" y="579120"/>
                  </a:lnTo>
                  <a:lnTo>
                    <a:pt x="1231392" y="579120"/>
                  </a:lnTo>
                  <a:lnTo>
                    <a:pt x="1232916" y="578358"/>
                  </a:lnTo>
                  <a:lnTo>
                    <a:pt x="1232916" y="548640"/>
                  </a:lnTo>
                  <a:lnTo>
                    <a:pt x="1234440" y="545592"/>
                  </a:lnTo>
                  <a:close/>
                </a:path>
                <a:path w="1272540" h="585470">
                  <a:moveTo>
                    <a:pt x="1234440" y="38100"/>
                  </a:moveTo>
                  <a:lnTo>
                    <a:pt x="1232916" y="36576"/>
                  </a:lnTo>
                  <a:lnTo>
                    <a:pt x="1233678" y="37490"/>
                  </a:lnTo>
                  <a:lnTo>
                    <a:pt x="1234440" y="38100"/>
                  </a:lnTo>
                  <a:close/>
                </a:path>
                <a:path w="1272540" h="585470">
                  <a:moveTo>
                    <a:pt x="1233678" y="37490"/>
                  </a:moveTo>
                  <a:lnTo>
                    <a:pt x="1232916" y="36576"/>
                  </a:lnTo>
                  <a:lnTo>
                    <a:pt x="1232916" y="36880"/>
                  </a:lnTo>
                  <a:lnTo>
                    <a:pt x="1233678" y="37490"/>
                  </a:lnTo>
                  <a:close/>
                </a:path>
                <a:path w="1272540" h="585470">
                  <a:moveTo>
                    <a:pt x="1240536" y="574548"/>
                  </a:moveTo>
                  <a:lnTo>
                    <a:pt x="1240536" y="539496"/>
                  </a:lnTo>
                  <a:lnTo>
                    <a:pt x="1232916" y="548640"/>
                  </a:lnTo>
                  <a:lnTo>
                    <a:pt x="1232916" y="578358"/>
                  </a:lnTo>
                  <a:lnTo>
                    <a:pt x="1240536" y="574548"/>
                  </a:lnTo>
                  <a:close/>
                </a:path>
                <a:path w="1272540" h="585470">
                  <a:moveTo>
                    <a:pt x="1234440" y="38404"/>
                  </a:moveTo>
                  <a:lnTo>
                    <a:pt x="1234440" y="38100"/>
                  </a:lnTo>
                  <a:lnTo>
                    <a:pt x="1233678" y="37490"/>
                  </a:lnTo>
                  <a:lnTo>
                    <a:pt x="1234440" y="38404"/>
                  </a:lnTo>
                  <a:close/>
                </a:path>
                <a:path w="1272540" h="585470">
                  <a:moveTo>
                    <a:pt x="1240536" y="45720"/>
                  </a:moveTo>
                  <a:lnTo>
                    <a:pt x="1239012" y="42672"/>
                  </a:lnTo>
                  <a:lnTo>
                    <a:pt x="1239012" y="43891"/>
                  </a:lnTo>
                  <a:lnTo>
                    <a:pt x="1240536" y="45720"/>
                  </a:lnTo>
                  <a:close/>
                </a:path>
                <a:path w="1272540" h="585470">
                  <a:moveTo>
                    <a:pt x="1243584" y="571754"/>
                  </a:moveTo>
                  <a:lnTo>
                    <a:pt x="1243584" y="531876"/>
                  </a:lnTo>
                  <a:lnTo>
                    <a:pt x="1239012" y="541020"/>
                  </a:lnTo>
                  <a:lnTo>
                    <a:pt x="1240536" y="539496"/>
                  </a:lnTo>
                  <a:lnTo>
                    <a:pt x="1240536" y="573024"/>
                  </a:lnTo>
                  <a:lnTo>
                    <a:pt x="1242060" y="573024"/>
                  </a:lnTo>
                  <a:lnTo>
                    <a:pt x="1243584" y="571754"/>
                  </a:lnTo>
                  <a:close/>
                </a:path>
                <a:path w="1272540" h="585470">
                  <a:moveTo>
                    <a:pt x="1243584" y="53848"/>
                  </a:moveTo>
                  <a:lnTo>
                    <a:pt x="1243584" y="51816"/>
                  </a:lnTo>
                  <a:lnTo>
                    <a:pt x="1242060" y="50292"/>
                  </a:lnTo>
                  <a:lnTo>
                    <a:pt x="1243584" y="53848"/>
                  </a:lnTo>
                  <a:close/>
                </a:path>
                <a:path w="1272540" h="585470">
                  <a:moveTo>
                    <a:pt x="1246632" y="569214"/>
                  </a:moveTo>
                  <a:lnTo>
                    <a:pt x="1246632" y="521208"/>
                  </a:lnTo>
                  <a:lnTo>
                    <a:pt x="1245108" y="525780"/>
                  </a:lnTo>
                  <a:lnTo>
                    <a:pt x="1245108" y="524256"/>
                  </a:lnTo>
                  <a:lnTo>
                    <a:pt x="1242060" y="534924"/>
                  </a:lnTo>
                  <a:lnTo>
                    <a:pt x="1243584" y="531876"/>
                  </a:lnTo>
                  <a:lnTo>
                    <a:pt x="1243584" y="571754"/>
                  </a:lnTo>
                  <a:lnTo>
                    <a:pt x="1246632" y="569214"/>
                  </a:lnTo>
                  <a:close/>
                </a:path>
                <a:path w="1272540" h="585470">
                  <a:moveTo>
                    <a:pt x="1246632" y="64008"/>
                  </a:moveTo>
                  <a:lnTo>
                    <a:pt x="1246632" y="60960"/>
                  </a:lnTo>
                  <a:lnTo>
                    <a:pt x="1245108" y="59436"/>
                  </a:lnTo>
                  <a:lnTo>
                    <a:pt x="1246632" y="64008"/>
                  </a:lnTo>
                  <a:close/>
                </a:path>
                <a:path w="1272540" h="585470">
                  <a:moveTo>
                    <a:pt x="1266444" y="544068"/>
                  </a:moveTo>
                  <a:lnTo>
                    <a:pt x="1266444" y="41148"/>
                  </a:lnTo>
                  <a:lnTo>
                    <a:pt x="1260348" y="30480"/>
                  </a:lnTo>
                  <a:lnTo>
                    <a:pt x="1260348" y="553212"/>
                  </a:lnTo>
                  <a:lnTo>
                    <a:pt x="1266444" y="544068"/>
                  </a:lnTo>
                  <a:close/>
                </a:path>
                <a:path w="1272540" h="585470">
                  <a:moveTo>
                    <a:pt x="1271016" y="530352"/>
                  </a:moveTo>
                  <a:lnTo>
                    <a:pt x="1271016" y="53340"/>
                  </a:lnTo>
                  <a:lnTo>
                    <a:pt x="1269492" y="53340"/>
                  </a:lnTo>
                  <a:lnTo>
                    <a:pt x="1266444" y="42672"/>
                  </a:lnTo>
                  <a:lnTo>
                    <a:pt x="1266444" y="542544"/>
                  </a:lnTo>
                  <a:lnTo>
                    <a:pt x="1269492" y="531876"/>
                  </a:lnTo>
                  <a:lnTo>
                    <a:pt x="1271016" y="530352"/>
                  </a:lnTo>
                  <a:close/>
                </a:path>
                <a:path w="1272540" h="585470">
                  <a:moveTo>
                    <a:pt x="1272540" y="516636"/>
                  </a:moveTo>
                  <a:lnTo>
                    <a:pt x="1272540" y="67056"/>
                  </a:lnTo>
                  <a:lnTo>
                    <a:pt x="1271016" y="60960"/>
                  </a:lnTo>
                  <a:lnTo>
                    <a:pt x="1271016" y="522732"/>
                  </a:lnTo>
                  <a:lnTo>
                    <a:pt x="1272540" y="516636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465450" y="4007610"/>
            <a:ext cx="1042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Psicologia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35857" y="4774692"/>
            <a:ext cx="2982595" cy="585470"/>
            <a:chOff x="5935857" y="4774692"/>
            <a:chExt cx="2982595" cy="585470"/>
          </a:xfrm>
        </p:grpSpPr>
        <p:sp>
          <p:nvSpPr>
            <p:cNvPr id="27" name="object 27"/>
            <p:cNvSpPr/>
            <p:nvPr/>
          </p:nvSpPr>
          <p:spPr>
            <a:xfrm>
              <a:off x="5935857" y="4834128"/>
              <a:ext cx="2167255" cy="318770"/>
            </a:xfrm>
            <a:custGeom>
              <a:avLst/>
              <a:gdLst/>
              <a:ahLst/>
              <a:cxnLst/>
              <a:rect l="l" t="t" r="r" b="b"/>
              <a:pathLst>
                <a:path w="2167254" h="318770">
                  <a:moveTo>
                    <a:pt x="2167127" y="147827"/>
                  </a:moveTo>
                  <a:lnTo>
                    <a:pt x="146303" y="56387"/>
                  </a:lnTo>
                  <a:lnTo>
                    <a:pt x="147827" y="0"/>
                  </a:lnTo>
                  <a:lnTo>
                    <a:pt x="0" y="135635"/>
                  </a:lnTo>
                  <a:lnTo>
                    <a:pt x="135635" y="284987"/>
                  </a:lnTo>
                  <a:lnTo>
                    <a:pt x="138683" y="227075"/>
                  </a:lnTo>
                  <a:lnTo>
                    <a:pt x="2157983" y="318515"/>
                  </a:lnTo>
                  <a:lnTo>
                    <a:pt x="2167127" y="14782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90693" y="4786884"/>
              <a:ext cx="1615440" cy="561340"/>
            </a:xfrm>
            <a:custGeom>
              <a:avLst/>
              <a:gdLst/>
              <a:ahLst/>
              <a:cxnLst/>
              <a:rect l="l" t="t" r="r" b="b"/>
              <a:pathLst>
                <a:path w="1615440" h="561339">
                  <a:moveTo>
                    <a:pt x="1615439" y="504443"/>
                  </a:moveTo>
                  <a:lnTo>
                    <a:pt x="1615439" y="56387"/>
                  </a:lnTo>
                  <a:lnTo>
                    <a:pt x="1610915" y="34075"/>
                  </a:lnTo>
                  <a:lnTo>
                    <a:pt x="1598675" y="16192"/>
                  </a:lnTo>
                  <a:lnTo>
                    <a:pt x="1580721" y="4310"/>
                  </a:lnTo>
                  <a:lnTo>
                    <a:pt x="1559051" y="0"/>
                  </a:lnTo>
                  <a:lnTo>
                    <a:pt x="56387" y="0"/>
                  </a:lnTo>
                  <a:lnTo>
                    <a:pt x="34718" y="4310"/>
                  </a:lnTo>
                  <a:lnTo>
                    <a:pt x="16763" y="16192"/>
                  </a:lnTo>
                  <a:lnTo>
                    <a:pt x="4524" y="34075"/>
                  </a:lnTo>
                  <a:lnTo>
                    <a:pt x="0" y="56387"/>
                  </a:lnTo>
                  <a:lnTo>
                    <a:pt x="0" y="504443"/>
                  </a:lnTo>
                  <a:lnTo>
                    <a:pt x="4524" y="526113"/>
                  </a:lnTo>
                  <a:lnTo>
                    <a:pt x="16763" y="544067"/>
                  </a:lnTo>
                  <a:lnTo>
                    <a:pt x="34718" y="556307"/>
                  </a:lnTo>
                  <a:lnTo>
                    <a:pt x="56387" y="560831"/>
                  </a:lnTo>
                  <a:lnTo>
                    <a:pt x="1559051" y="560831"/>
                  </a:lnTo>
                  <a:lnTo>
                    <a:pt x="1580721" y="556307"/>
                  </a:lnTo>
                  <a:lnTo>
                    <a:pt x="1598675" y="544067"/>
                  </a:lnTo>
                  <a:lnTo>
                    <a:pt x="1610915" y="526113"/>
                  </a:lnTo>
                  <a:lnTo>
                    <a:pt x="1615439" y="50444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78502" y="4774692"/>
              <a:ext cx="1640205" cy="585470"/>
            </a:xfrm>
            <a:custGeom>
              <a:avLst/>
              <a:gdLst/>
              <a:ahLst/>
              <a:cxnLst/>
              <a:rect l="l" t="t" r="r" b="b"/>
              <a:pathLst>
                <a:path w="1640204" h="585470">
                  <a:moveTo>
                    <a:pt x="1524" y="528828"/>
                  </a:moveTo>
                  <a:lnTo>
                    <a:pt x="1524" y="54864"/>
                  </a:lnTo>
                  <a:lnTo>
                    <a:pt x="0" y="62484"/>
                  </a:lnTo>
                  <a:lnTo>
                    <a:pt x="0" y="524256"/>
                  </a:lnTo>
                  <a:lnTo>
                    <a:pt x="1524" y="528828"/>
                  </a:lnTo>
                  <a:close/>
                </a:path>
                <a:path w="1640204" h="585470">
                  <a:moveTo>
                    <a:pt x="1635252" y="544068"/>
                  </a:moveTo>
                  <a:lnTo>
                    <a:pt x="1635252" y="41148"/>
                  </a:lnTo>
                  <a:lnTo>
                    <a:pt x="1633728" y="39624"/>
                  </a:lnTo>
                  <a:lnTo>
                    <a:pt x="1629156" y="30480"/>
                  </a:lnTo>
                  <a:lnTo>
                    <a:pt x="1627632" y="28956"/>
                  </a:lnTo>
                  <a:lnTo>
                    <a:pt x="1621536" y="19812"/>
                  </a:lnTo>
                  <a:lnTo>
                    <a:pt x="1620012" y="19812"/>
                  </a:lnTo>
                  <a:lnTo>
                    <a:pt x="1618488" y="18288"/>
                  </a:lnTo>
                  <a:lnTo>
                    <a:pt x="1610868" y="12192"/>
                  </a:lnTo>
                  <a:lnTo>
                    <a:pt x="1609344" y="10668"/>
                  </a:lnTo>
                  <a:lnTo>
                    <a:pt x="1598676" y="6096"/>
                  </a:lnTo>
                  <a:lnTo>
                    <a:pt x="1598676" y="4572"/>
                  </a:lnTo>
                  <a:lnTo>
                    <a:pt x="1597152" y="4572"/>
                  </a:lnTo>
                  <a:lnTo>
                    <a:pt x="1586484" y="1524"/>
                  </a:lnTo>
                  <a:lnTo>
                    <a:pt x="1584960" y="1524"/>
                  </a:lnTo>
                  <a:lnTo>
                    <a:pt x="1584960" y="0"/>
                  </a:lnTo>
                  <a:lnTo>
                    <a:pt x="54864" y="0"/>
                  </a:lnTo>
                  <a:lnTo>
                    <a:pt x="54864" y="1524"/>
                  </a:lnTo>
                  <a:lnTo>
                    <a:pt x="53340" y="1524"/>
                  </a:lnTo>
                  <a:lnTo>
                    <a:pt x="42672" y="4572"/>
                  </a:lnTo>
                  <a:lnTo>
                    <a:pt x="41148" y="4572"/>
                  </a:lnTo>
                  <a:lnTo>
                    <a:pt x="41148" y="6096"/>
                  </a:lnTo>
                  <a:lnTo>
                    <a:pt x="30480" y="10668"/>
                  </a:lnTo>
                  <a:lnTo>
                    <a:pt x="28956" y="12192"/>
                  </a:lnTo>
                  <a:lnTo>
                    <a:pt x="21336" y="18288"/>
                  </a:lnTo>
                  <a:lnTo>
                    <a:pt x="19812" y="19812"/>
                  </a:lnTo>
                  <a:lnTo>
                    <a:pt x="12192" y="28956"/>
                  </a:lnTo>
                  <a:lnTo>
                    <a:pt x="10668" y="30480"/>
                  </a:lnTo>
                  <a:lnTo>
                    <a:pt x="6096" y="39624"/>
                  </a:lnTo>
                  <a:lnTo>
                    <a:pt x="6096" y="41148"/>
                  </a:lnTo>
                  <a:lnTo>
                    <a:pt x="4572" y="41148"/>
                  </a:lnTo>
                  <a:lnTo>
                    <a:pt x="4572" y="42672"/>
                  </a:lnTo>
                  <a:lnTo>
                    <a:pt x="1524" y="53340"/>
                  </a:lnTo>
                  <a:lnTo>
                    <a:pt x="1524" y="531876"/>
                  </a:lnTo>
                  <a:lnTo>
                    <a:pt x="4572" y="542544"/>
                  </a:lnTo>
                  <a:lnTo>
                    <a:pt x="6096" y="544068"/>
                  </a:lnTo>
                  <a:lnTo>
                    <a:pt x="10668" y="553212"/>
                  </a:lnTo>
                  <a:lnTo>
                    <a:pt x="10668" y="554736"/>
                  </a:lnTo>
                  <a:lnTo>
                    <a:pt x="12192" y="554736"/>
                  </a:lnTo>
                  <a:lnTo>
                    <a:pt x="12192" y="556260"/>
                  </a:lnTo>
                  <a:lnTo>
                    <a:pt x="19812" y="563880"/>
                  </a:lnTo>
                  <a:lnTo>
                    <a:pt x="19812" y="565404"/>
                  </a:lnTo>
                  <a:lnTo>
                    <a:pt x="21336" y="565404"/>
                  </a:lnTo>
                  <a:lnTo>
                    <a:pt x="25908" y="569976"/>
                  </a:lnTo>
                  <a:lnTo>
                    <a:pt x="25908" y="60960"/>
                  </a:lnTo>
                  <a:lnTo>
                    <a:pt x="27432" y="55626"/>
                  </a:lnTo>
                  <a:lnTo>
                    <a:pt x="27432" y="51816"/>
                  </a:lnTo>
                  <a:lnTo>
                    <a:pt x="33528" y="42672"/>
                  </a:lnTo>
                  <a:lnTo>
                    <a:pt x="33528" y="43434"/>
                  </a:lnTo>
                  <a:lnTo>
                    <a:pt x="36576" y="38862"/>
                  </a:lnTo>
                  <a:lnTo>
                    <a:pt x="36576" y="38100"/>
                  </a:lnTo>
                  <a:lnTo>
                    <a:pt x="38100" y="36576"/>
                  </a:lnTo>
                  <a:lnTo>
                    <a:pt x="38100" y="37084"/>
                  </a:lnTo>
                  <a:lnTo>
                    <a:pt x="42672" y="34036"/>
                  </a:lnTo>
                  <a:lnTo>
                    <a:pt x="42672" y="33528"/>
                  </a:lnTo>
                  <a:lnTo>
                    <a:pt x="50292" y="29173"/>
                  </a:lnTo>
                  <a:lnTo>
                    <a:pt x="50292" y="28956"/>
                  </a:lnTo>
                  <a:lnTo>
                    <a:pt x="53340" y="27432"/>
                  </a:lnTo>
                  <a:lnTo>
                    <a:pt x="53340" y="28085"/>
                  </a:lnTo>
                  <a:lnTo>
                    <a:pt x="59436" y="26343"/>
                  </a:lnTo>
                  <a:lnTo>
                    <a:pt x="59436" y="25908"/>
                  </a:lnTo>
                  <a:lnTo>
                    <a:pt x="64008" y="24384"/>
                  </a:lnTo>
                  <a:lnTo>
                    <a:pt x="1575816" y="24384"/>
                  </a:lnTo>
                  <a:lnTo>
                    <a:pt x="1580388" y="25908"/>
                  </a:lnTo>
                  <a:lnTo>
                    <a:pt x="1580388" y="26343"/>
                  </a:lnTo>
                  <a:lnTo>
                    <a:pt x="1586484" y="28085"/>
                  </a:lnTo>
                  <a:lnTo>
                    <a:pt x="1586484" y="27432"/>
                  </a:lnTo>
                  <a:lnTo>
                    <a:pt x="1589532" y="28956"/>
                  </a:lnTo>
                  <a:lnTo>
                    <a:pt x="1589532" y="29173"/>
                  </a:lnTo>
                  <a:lnTo>
                    <a:pt x="1597152" y="33528"/>
                  </a:lnTo>
                  <a:lnTo>
                    <a:pt x="1597152" y="34036"/>
                  </a:lnTo>
                  <a:lnTo>
                    <a:pt x="1601724" y="37084"/>
                  </a:lnTo>
                  <a:lnTo>
                    <a:pt x="1601724" y="36576"/>
                  </a:lnTo>
                  <a:lnTo>
                    <a:pt x="1603248" y="38100"/>
                  </a:lnTo>
                  <a:lnTo>
                    <a:pt x="1603248" y="38862"/>
                  </a:lnTo>
                  <a:lnTo>
                    <a:pt x="1606296" y="43434"/>
                  </a:lnTo>
                  <a:lnTo>
                    <a:pt x="1606296" y="42672"/>
                  </a:lnTo>
                  <a:lnTo>
                    <a:pt x="1612392" y="51816"/>
                  </a:lnTo>
                  <a:lnTo>
                    <a:pt x="1612392" y="55626"/>
                  </a:lnTo>
                  <a:lnTo>
                    <a:pt x="1613916" y="60960"/>
                  </a:lnTo>
                  <a:lnTo>
                    <a:pt x="1613916" y="64008"/>
                  </a:lnTo>
                  <a:lnTo>
                    <a:pt x="1615440" y="68580"/>
                  </a:lnTo>
                  <a:lnTo>
                    <a:pt x="1615440" y="568452"/>
                  </a:lnTo>
                  <a:lnTo>
                    <a:pt x="1618488" y="565404"/>
                  </a:lnTo>
                  <a:lnTo>
                    <a:pt x="1620012" y="565404"/>
                  </a:lnTo>
                  <a:lnTo>
                    <a:pt x="1620012" y="563880"/>
                  </a:lnTo>
                  <a:lnTo>
                    <a:pt x="1621536" y="563880"/>
                  </a:lnTo>
                  <a:lnTo>
                    <a:pt x="1627632" y="556260"/>
                  </a:lnTo>
                  <a:lnTo>
                    <a:pt x="1627632" y="554736"/>
                  </a:lnTo>
                  <a:lnTo>
                    <a:pt x="1629156" y="554736"/>
                  </a:lnTo>
                  <a:lnTo>
                    <a:pt x="1629156" y="553212"/>
                  </a:lnTo>
                  <a:lnTo>
                    <a:pt x="1633728" y="544068"/>
                  </a:lnTo>
                  <a:lnTo>
                    <a:pt x="1635252" y="544068"/>
                  </a:lnTo>
                  <a:close/>
                </a:path>
                <a:path w="1640204" h="585470">
                  <a:moveTo>
                    <a:pt x="28575" y="533590"/>
                  </a:moveTo>
                  <a:lnTo>
                    <a:pt x="25908" y="524256"/>
                  </a:lnTo>
                  <a:lnTo>
                    <a:pt x="25908" y="569976"/>
                  </a:lnTo>
                  <a:lnTo>
                    <a:pt x="27432" y="571500"/>
                  </a:lnTo>
                  <a:lnTo>
                    <a:pt x="27432" y="531876"/>
                  </a:lnTo>
                  <a:lnTo>
                    <a:pt x="28575" y="533590"/>
                  </a:lnTo>
                  <a:close/>
                </a:path>
                <a:path w="1640204" h="585470">
                  <a:moveTo>
                    <a:pt x="28956" y="50292"/>
                  </a:moveTo>
                  <a:lnTo>
                    <a:pt x="27432" y="51816"/>
                  </a:lnTo>
                  <a:lnTo>
                    <a:pt x="27432" y="55626"/>
                  </a:lnTo>
                  <a:lnTo>
                    <a:pt x="28956" y="50292"/>
                  </a:lnTo>
                  <a:close/>
                </a:path>
                <a:path w="1640204" h="585470">
                  <a:moveTo>
                    <a:pt x="28956" y="534924"/>
                  </a:moveTo>
                  <a:lnTo>
                    <a:pt x="28575" y="533590"/>
                  </a:lnTo>
                  <a:lnTo>
                    <a:pt x="27432" y="531876"/>
                  </a:lnTo>
                  <a:lnTo>
                    <a:pt x="28956" y="534924"/>
                  </a:lnTo>
                  <a:close/>
                </a:path>
                <a:path w="1640204" h="585470">
                  <a:moveTo>
                    <a:pt x="28956" y="573024"/>
                  </a:moveTo>
                  <a:lnTo>
                    <a:pt x="28956" y="534924"/>
                  </a:lnTo>
                  <a:lnTo>
                    <a:pt x="27432" y="531876"/>
                  </a:lnTo>
                  <a:lnTo>
                    <a:pt x="27432" y="571500"/>
                  </a:lnTo>
                  <a:lnTo>
                    <a:pt x="28956" y="573024"/>
                  </a:lnTo>
                  <a:close/>
                </a:path>
                <a:path w="1640204" h="585470">
                  <a:moveTo>
                    <a:pt x="33528" y="541020"/>
                  </a:moveTo>
                  <a:lnTo>
                    <a:pt x="28575" y="533590"/>
                  </a:lnTo>
                  <a:lnTo>
                    <a:pt x="28956" y="534924"/>
                  </a:lnTo>
                  <a:lnTo>
                    <a:pt x="28956" y="573024"/>
                  </a:lnTo>
                  <a:lnTo>
                    <a:pt x="30480" y="573024"/>
                  </a:lnTo>
                  <a:lnTo>
                    <a:pt x="30480" y="574548"/>
                  </a:lnTo>
                  <a:lnTo>
                    <a:pt x="32004" y="575201"/>
                  </a:lnTo>
                  <a:lnTo>
                    <a:pt x="32004" y="539496"/>
                  </a:lnTo>
                  <a:lnTo>
                    <a:pt x="33528" y="541020"/>
                  </a:lnTo>
                  <a:close/>
                </a:path>
                <a:path w="1640204" h="585470">
                  <a:moveTo>
                    <a:pt x="33528" y="43434"/>
                  </a:moveTo>
                  <a:lnTo>
                    <a:pt x="33528" y="42672"/>
                  </a:lnTo>
                  <a:lnTo>
                    <a:pt x="32004" y="45720"/>
                  </a:lnTo>
                  <a:lnTo>
                    <a:pt x="33528" y="43434"/>
                  </a:lnTo>
                  <a:close/>
                </a:path>
                <a:path w="1640204" h="585470">
                  <a:moveTo>
                    <a:pt x="37490" y="546354"/>
                  </a:moveTo>
                  <a:lnTo>
                    <a:pt x="32004" y="539496"/>
                  </a:lnTo>
                  <a:lnTo>
                    <a:pt x="32004" y="575201"/>
                  </a:lnTo>
                  <a:lnTo>
                    <a:pt x="36576" y="577160"/>
                  </a:lnTo>
                  <a:lnTo>
                    <a:pt x="36576" y="545592"/>
                  </a:lnTo>
                  <a:lnTo>
                    <a:pt x="37490" y="546354"/>
                  </a:lnTo>
                  <a:close/>
                </a:path>
                <a:path w="1640204" h="585470">
                  <a:moveTo>
                    <a:pt x="38100" y="36576"/>
                  </a:moveTo>
                  <a:lnTo>
                    <a:pt x="36576" y="38100"/>
                  </a:lnTo>
                  <a:lnTo>
                    <a:pt x="37490" y="37490"/>
                  </a:lnTo>
                  <a:lnTo>
                    <a:pt x="38100" y="36576"/>
                  </a:lnTo>
                  <a:close/>
                </a:path>
                <a:path w="1640204" h="585470">
                  <a:moveTo>
                    <a:pt x="37490" y="37490"/>
                  </a:moveTo>
                  <a:lnTo>
                    <a:pt x="36576" y="38100"/>
                  </a:lnTo>
                  <a:lnTo>
                    <a:pt x="36576" y="38862"/>
                  </a:lnTo>
                  <a:lnTo>
                    <a:pt x="37490" y="37490"/>
                  </a:lnTo>
                  <a:close/>
                </a:path>
                <a:path w="1640204" h="585470">
                  <a:moveTo>
                    <a:pt x="38100" y="547116"/>
                  </a:moveTo>
                  <a:lnTo>
                    <a:pt x="37490" y="546354"/>
                  </a:lnTo>
                  <a:lnTo>
                    <a:pt x="36576" y="545592"/>
                  </a:lnTo>
                  <a:lnTo>
                    <a:pt x="38100" y="547116"/>
                  </a:lnTo>
                  <a:close/>
                </a:path>
                <a:path w="1640204" h="585470">
                  <a:moveTo>
                    <a:pt x="38100" y="577813"/>
                  </a:moveTo>
                  <a:lnTo>
                    <a:pt x="38100" y="547116"/>
                  </a:lnTo>
                  <a:lnTo>
                    <a:pt x="36576" y="545592"/>
                  </a:lnTo>
                  <a:lnTo>
                    <a:pt x="36576" y="577160"/>
                  </a:lnTo>
                  <a:lnTo>
                    <a:pt x="38100" y="577813"/>
                  </a:lnTo>
                  <a:close/>
                </a:path>
                <a:path w="1640204" h="585470">
                  <a:moveTo>
                    <a:pt x="38100" y="37084"/>
                  </a:moveTo>
                  <a:lnTo>
                    <a:pt x="38100" y="36576"/>
                  </a:lnTo>
                  <a:lnTo>
                    <a:pt x="37490" y="37490"/>
                  </a:lnTo>
                  <a:lnTo>
                    <a:pt x="38100" y="37084"/>
                  </a:lnTo>
                  <a:close/>
                </a:path>
                <a:path w="1640204" h="585470">
                  <a:moveTo>
                    <a:pt x="45182" y="552763"/>
                  </a:moveTo>
                  <a:lnTo>
                    <a:pt x="37490" y="546354"/>
                  </a:lnTo>
                  <a:lnTo>
                    <a:pt x="38100" y="547116"/>
                  </a:lnTo>
                  <a:lnTo>
                    <a:pt x="38100" y="577813"/>
                  </a:lnTo>
                  <a:lnTo>
                    <a:pt x="41148" y="579120"/>
                  </a:lnTo>
                  <a:lnTo>
                    <a:pt x="42672" y="580644"/>
                  </a:lnTo>
                  <a:lnTo>
                    <a:pt x="42672" y="551688"/>
                  </a:lnTo>
                  <a:lnTo>
                    <a:pt x="45182" y="552763"/>
                  </a:lnTo>
                  <a:close/>
                </a:path>
                <a:path w="1640204" h="585470">
                  <a:moveTo>
                    <a:pt x="45720" y="32004"/>
                  </a:moveTo>
                  <a:lnTo>
                    <a:pt x="42672" y="33528"/>
                  </a:lnTo>
                  <a:lnTo>
                    <a:pt x="42672" y="34036"/>
                  </a:lnTo>
                  <a:lnTo>
                    <a:pt x="45720" y="32004"/>
                  </a:lnTo>
                  <a:close/>
                </a:path>
                <a:path w="1640204" h="585470">
                  <a:moveTo>
                    <a:pt x="45720" y="553212"/>
                  </a:moveTo>
                  <a:lnTo>
                    <a:pt x="45182" y="552763"/>
                  </a:lnTo>
                  <a:lnTo>
                    <a:pt x="42672" y="551688"/>
                  </a:lnTo>
                  <a:lnTo>
                    <a:pt x="45720" y="553212"/>
                  </a:lnTo>
                  <a:close/>
                </a:path>
                <a:path w="1640204" h="585470">
                  <a:moveTo>
                    <a:pt x="45720" y="581514"/>
                  </a:moveTo>
                  <a:lnTo>
                    <a:pt x="45720" y="553212"/>
                  </a:lnTo>
                  <a:lnTo>
                    <a:pt x="42672" y="551688"/>
                  </a:lnTo>
                  <a:lnTo>
                    <a:pt x="42672" y="580644"/>
                  </a:lnTo>
                  <a:lnTo>
                    <a:pt x="45720" y="581514"/>
                  </a:lnTo>
                  <a:close/>
                </a:path>
                <a:path w="1640204" h="585470">
                  <a:moveTo>
                    <a:pt x="53340" y="556260"/>
                  </a:moveTo>
                  <a:lnTo>
                    <a:pt x="45182" y="552763"/>
                  </a:lnTo>
                  <a:lnTo>
                    <a:pt x="45720" y="553212"/>
                  </a:lnTo>
                  <a:lnTo>
                    <a:pt x="45720" y="581514"/>
                  </a:lnTo>
                  <a:lnTo>
                    <a:pt x="50292" y="582821"/>
                  </a:lnTo>
                  <a:lnTo>
                    <a:pt x="50292" y="556260"/>
                  </a:lnTo>
                  <a:lnTo>
                    <a:pt x="53340" y="556260"/>
                  </a:lnTo>
                  <a:close/>
                </a:path>
                <a:path w="1640204" h="585470">
                  <a:moveTo>
                    <a:pt x="53340" y="27432"/>
                  </a:moveTo>
                  <a:lnTo>
                    <a:pt x="50292" y="28956"/>
                  </a:lnTo>
                  <a:lnTo>
                    <a:pt x="51054" y="28738"/>
                  </a:lnTo>
                  <a:lnTo>
                    <a:pt x="53340" y="27432"/>
                  </a:lnTo>
                  <a:close/>
                </a:path>
                <a:path w="1640204" h="585470">
                  <a:moveTo>
                    <a:pt x="51054" y="28738"/>
                  </a:moveTo>
                  <a:lnTo>
                    <a:pt x="50292" y="28956"/>
                  </a:lnTo>
                  <a:lnTo>
                    <a:pt x="50292" y="29173"/>
                  </a:lnTo>
                  <a:lnTo>
                    <a:pt x="51054" y="28738"/>
                  </a:lnTo>
                  <a:close/>
                </a:path>
                <a:path w="1640204" h="585470">
                  <a:moveTo>
                    <a:pt x="60960" y="559308"/>
                  </a:moveTo>
                  <a:lnTo>
                    <a:pt x="50292" y="556260"/>
                  </a:lnTo>
                  <a:lnTo>
                    <a:pt x="50292" y="582821"/>
                  </a:lnTo>
                  <a:lnTo>
                    <a:pt x="53340" y="583692"/>
                  </a:lnTo>
                  <a:lnTo>
                    <a:pt x="54864" y="583692"/>
                  </a:lnTo>
                  <a:lnTo>
                    <a:pt x="59436" y="584606"/>
                  </a:lnTo>
                  <a:lnTo>
                    <a:pt x="59436" y="559308"/>
                  </a:lnTo>
                  <a:lnTo>
                    <a:pt x="60960" y="559308"/>
                  </a:lnTo>
                  <a:close/>
                </a:path>
                <a:path w="1640204" h="585470">
                  <a:moveTo>
                    <a:pt x="53340" y="28085"/>
                  </a:moveTo>
                  <a:lnTo>
                    <a:pt x="53340" y="27432"/>
                  </a:lnTo>
                  <a:lnTo>
                    <a:pt x="51054" y="28738"/>
                  </a:lnTo>
                  <a:lnTo>
                    <a:pt x="53340" y="28085"/>
                  </a:lnTo>
                  <a:close/>
                </a:path>
                <a:path w="1640204" h="585470">
                  <a:moveTo>
                    <a:pt x="60960" y="25908"/>
                  </a:moveTo>
                  <a:lnTo>
                    <a:pt x="59436" y="25908"/>
                  </a:lnTo>
                  <a:lnTo>
                    <a:pt x="59436" y="26343"/>
                  </a:lnTo>
                  <a:lnTo>
                    <a:pt x="60960" y="25908"/>
                  </a:lnTo>
                  <a:close/>
                </a:path>
                <a:path w="1640204" h="585470">
                  <a:moveTo>
                    <a:pt x="1580388" y="584835"/>
                  </a:moveTo>
                  <a:lnTo>
                    <a:pt x="1580388" y="559308"/>
                  </a:lnTo>
                  <a:lnTo>
                    <a:pt x="59436" y="559308"/>
                  </a:lnTo>
                  <a:lnTo>
                    <a:pt x="59436" y="584606"/>
                  </a:lnTo>
                  <a:lnTo>
                    <a:pt x="62484" y="585216"/>
                  </a:lnTo>
                  <a:lnTo>
                    <a:pt x="1578864" y="585216"/>
                  </a:lnTo>
                  <a:lnTo>
                    <a:pt x="1580388" y="584835"/>
                  </a:lnTo>
                  <a:close/>
                </a:path>
                <a:path w="1640204" h="585470">
                  <a:moveTo>
                    <a:pt x="1580388" y="26343"/>
                  </a:moveTo>
                  <a:lnTo>
                    <a:pt x="1580388" y="25908"/>
                  </a:lnTo>
                  <a:lnTo>
                    <a:pt x="1578864" y="25908"/>
                  </a:lnTo>
                  <a:lnTo>
                    <a:pt x="1580388" y="26343"/>
                  </a:lnTo>
                  <a:close/>
                </a:path>
                <a:path w="1640204" h="585470">
                  <a:moveTo>
                    <a:pt x="1589532" y="582821"/>
                  </a:moveTo>
                  <a:lnTo>
                    <a:pt x="1589532" y="556260"/>
                  </a:lnTo>
                  <a:lnTo>
                    <a:pt x="1578864" y="559308"/>
                  </a:lnTo>
                  <a:lnTo>
                    <a:pt x="1580388" y="559308"/>
                  </a:lnTo>
                  <a:lnTo>
                    <a:pt x="1580388" y="584835"/>
                  </a:lnTo>
                  <a:lnTo>
                    <a:pt x="1584960" y="583692"/>
                  </a:lnTo>
                  <a:lnTo>
                    <a:pt x="1586484" y="583692"/>
                  </a:lnTo>
                  <a:lnTo>
                    <a:pt x="1589532" y="582821"/>
                  </a:lnTo>
                  <a:close/>
                </a:path>
                <a:path w="1640204" h="585470">
                  <a:moveTo>
                    <a:pt x="1589532" y="28956"/>
                  </a:moveTo>
                  <a:lnTo>
                    <a:pt x="1586484" y="27432"/>
                  </a:lnTo>
                  <a:lnTo>
                    <a:pt x="1588770" y="28738"/>
                  </a:lnTo>
                  <a:lnTo>
                    <a:pt x="1589532" y="28956"/>
                  </a:lnTo>
                  <a:close/>
                </a:path>
                <a:path w="1640204" h="585470">
                  <a:moveTo>
                    <a:pt x="1588770" y="28738"/>
                  </a:moveTo>
                  <a:lnTo>
                    <a:pt x="1586484" y="27432"/>
                  </a:lnTo>
                  <a:lnTo>
                    <a:pt x="1586484" y="28085"/>
                  </a:lnTo>
                  <a:lnTo>
                    <a:pt x="1588770" y="28738"/>
                  </a:lnTo>
                  <a:close/>
                </a:path>
                <a:path w="1640204" h="585470">
                  <a:moveTo>
                    <a:pt x="1594641" y="552763"/>
                  </a:moveTo>
                  <a:lnTo>
                    <a:pt x="1586484" y="556260"/>
                  </a:lnTo>
                  <a:lnTo>
                    <a:pt x="1589532" y="556260"/>
                  </a:lnTo>
                  <a:lnTo>
                    <a:pt x="1589532" y="582821"/>
                  </a:lnTo>
                  <a:lnTo>
                    <a:pt x="1594104" y="581514"/>
                  </a:lnTo>
                  <a:lnTo>
                    <a:pt x="1594104" y="553212"/>
                  </a:lnTo>
                  <a:lnTo>
                    <a:pt x="1594641" y="552763"/>
                  </a:lnTo>
                  <a:close/>
                </a:path>
                <a:path w="1640204" h="585470">
                  <a:moveTo>
                    <a:pt x="1589532" y="29173"/>
                  </a:moveTo>
                  <a:lnTo>
                    <a:pt x="1589532" y="28956"/>
                  </a:lnTo>
                  <a:lnTo>
                    <a:pt x="1588770" y="28738"/>
                  </a:lnTo>
                  <a:lnTo>
                    <a:pt x="1589532" y="29173"/>
                  </a:lnTo>
                  <a:close/>
                </a:path>
                <a:path w="1640204" h="585470">
                  <a:moveTo>
                    <a:pt x="1597152" y="34036"/>
                  </a:moveTo>
                  <a:lnTo>
                    <a:pt x="1597152" y="33528"/>
                  </a:lnTo>
                  <a:lnTo>
                    <a:pt x="1594104" y="32004"/>
                  </a:lnTo>
                  <a:lnTo>
                    <a:pt x="1597152" y="34036"/>
                  </a:lnTo>
                  <a:close/>
                </a:path>
                <a:path w="1640204" h="585470">
                  <a:moveTo>
                    <a:pt x="1597152" y="551688"/>
                  </a:moveTo>
                  <a:lnTo>
                    <a:pt x="1594641" y="552763"/>
                  </a:lnTo>
                  <a:lnTo>
                    <a:pt x="1594104" y="553212"/>
                  </a:lnTo>
                  <a:lnTo>
                    <a:pt x="1597152" y="551688"/>
                  </a:lnTo>
                  <a:close/>
                </a:path>
                <a:path w="1640204" h="585470">
                  <a:moveTo>
                    <a:pt x="1597152" y="580644"/>
                  </a:moveTo>
                  <a:lnTo>
                    <a:pt x="1597152" y="551688"/>
                  </a:lnTo>
                  <a:lnTo>
                    <a:pt x="1594104" y="553212"/>
                  </a:lnTo>
                  <a:lnTo>
                    <a:pt x="1594104" y="581514"/>
                  </a:lnTo>
                  <a:lnTo>
                    <a:pt x="1597152" y="580644"/>
                  </a:lnTo>
                  <a:close/>
                </a:path>
                <a:path w="1640204" h="585470">
                  <a:moveTo>
                    <a:pt x="1602333" y="546354"/>
                  </a:moveTo>
                  <a:lnTo>
                    <a:pt x="1594641" y="552763"/>
                  </a:lnTo>
                  <a:lnTo>
                    <a:pt x="1597152" y="551688"/>
                  </a:lnTo>
                  <a:lnTo>
                    <a:pt x="1597152" y="580644"/>
                  </a:lnTo>
                  <a:lnTo>
                    <a:pt x="1598676" y="579120"/>
                  </a:lnTo>
                  <a:lnTo>
                    <a:pt x="1601724" y="577813"/>
                  </a:lnTo>
                  <a:lnTo>
                    <a:pt x="1601724" y="547116"/>
                  </a:lnTo>
                  <a:lnTo>
                    <a:pt x="1602333" y="546354"/>
                  </a:lnTo>
                  <a:close/>
                </a:path>
                <a:path w="1640204" h="585470">
                  <a:moveTo>
                    <a:pt x="1603248" y="38100"/>
                  </a:moveTo>
                  <a:lnTo>
                    <a:pt x="1601724" y="36576"/>
                  </a:lnTo>
                  <a:lnTo>
                    <a:pt x="1602333" y="37490"/>
                  </a:lnTo>
                  <a:lnTo>
                    <a:pt x="1603248" y="38100"/>
                  </a:lnTo>
                  <a:close/>
                </a:path>
                <a:path w="1640204" h="585470">
                  <a:moveTo>
                    <a:pt x="1602333" y="37490"/>
                  </a:moveTo>
                  <a:lnTo>
                    <a:pt x="1601724" y="36576"/>
                  </a:lnTo>
                  <a:lnTo>
                    <a:pt x="1601724" y="37084"/>
                  </a:lnTo>
                  <a:lnTo>
                    <a:pt x="1602333" y="37490"/>
                  </a:lnTo>
                  <a:close/>
                </a:path>
                <a:path w="1640204" h="585470">
                  <a:moveTo>
                    <a:pt x="1603248" y="545592"/>
                  </a:moveTo>
                  <a:lnTo>
                    <a:pt x="1602333" y="546354"/>
                  </a:lnTo>
                  <a:lnTo>
                    <a:pt x="1601724" y="547116"/>
                  </a:lnTo>
                  <a:lnTo>
                    <a:pt x="1603248" y="545592"/>
                  </a:lnTo>
                  <a:close/>
                </a:path>
                <a:path w="1640204" h="585470">
                  <a:moveTo>
                    <a:pt x="1603248" y="577160"/>
                  </a:moveTo>
                  <a:lnTo>
                    <a:pt x="1603248" y="545592"/>
                  </a:lnTo>
                  <a:lnTo>
                    <a:pt x="1601724" y="547116"/>
                  </a:lnTo>
                  <a:lnTo>
                    <a:pt x="1601724" y="577813"/>
                  </a:lnTo>
                  <a:lnTo>
                    <a:pt x="1603248" y="577160"/>
                  </a:lnTo>
                  <a:close/>
                </a:path>
                <a:path w="1640204" h="585470">
                  <a:moveTo>
                    <a:pt x="1603248" y="38862"/>
                  </a:moveTo>
                  <a:lnTo>
                    <a:pt x="1603248" y="38100"/>
                  </a:lnTo>
                  <a:lnTo>
                    <a:pt x="1602333" y="37490"/>
                  </a:lnTo>
                  <a:lnTo>
                    <a:pt x="1603248" y="38862"/>
                  </a:lnTo>
                  <a:close/>
                </a:path>
                <a:path w="1640204" h="585470">
                  <a:moveTo>
                    <a:pt x="1607820" y="575201"/>
                  </a:moveTo>
                  <a:lnTo>
                    <a:pt x="1607820" y="539496"/>
                  </a:lnTo>
                  <a:lnTo>
                    <a:pt x="1602333" y="546354"/>
                  </a:lnTo>
                  <a:lnTo>
                    <a:pt x="1603248" y="545592"/>
                  </a:lnTo>
                  <a:lnTo>
                    <a:pt x="1603248" y="577160"/>
                  </a:lnTo>
                  <a:lnTo>
                    <a:pt x="1607820" y="575201"/>
                  </a:lnTo>
                  <a:close/>
                </a:path>
                <a:path w="1640204" h="585470">
                  <a:moveTo>
                    <a:pt x="1607820" y="45720"/>
                  </a:moveTo>
                  <a:lnTo>
                    <a:pt x="1606296" y="42672"/>
                  </a:lnTo>
                  <a:lnTo>
                    <a:pt x="1606296" y="43434"/>
                  </a:lnTo>
                  <a:lnTo>
                    <a:pt x="1607820" y="45720"/>
                  </a:lnTo>
                  <a:close/>
                </a:path>
                <a:path w="1640204" h="585470">
                  <a:moveTo>
                    <a:pt x="1611249" y="533590"/>
                  </a:moveTo>
                  <a:lnTo>
                    <a:pt x="1606296" y="541020"/>
                  </a:lnTo>
                  <a:lnTo>
                    <a:pt x="1607820" y="539496"/>
                  </a:lnTo>
                  <a:lnTo>
                    <a:pt x="1607820" y="575201"/>
                  </a:lnTo>
                  <a:lnTo>
                    <a:pt x="1609344" y="574548"/>
                  </a:lnTo>
                  <a:lnTo>
                    <a:pt x="1609344" y="573024"/>
                  </a:lnTo>
                  <a:lnTo>
                    <a:pt x="1610868" y="573024"/>
                  </a:lnTo>
                  <a:lnTo>
                    <a:pt x="1610868" y="534924"/>
                  </a:lnTo>
                  <a:lnTo>
                    <a:pt x="1611249" y="533590"/>
                  </a:lnTo>
                  <a:close/>
                </a:path>
                <a:path w="1640204" h="585470">
                  <a:moveTo>
                    <a:pt x="1612392" y="55626"/>
                  </a:moveTo>
                  <a:lnTo>
                    <a:pt x="1612392" y="51816"/>
                  </a:lnTo>
                  <a:lnTo>
                    <a:pt x="1610868" y="50292"/>
                  </a:lnTo>
                  <a:lnTo>
                    <a:pt x="1612392" y="55626"/>
                  </a:lnTo>
                  <a:close/>
                </a:path>
                <a:path w="1640204" h="585470">
                  <a:moveTo>
                    <a:pt x="1612392" y="531876"/>
                  </a:moveTo>
                  <a:lnTo>
                    <a:pt x="1611249" y="533590"/>
                  </a:lnTo>
                  <a:lnTo>
                    <a:pt x="1610868" y="534924"/>
                  </a:lnTo>
                  <a:lnTo>
                    <a:pt x="1612392" y="531876"/>
                  </a:lnTo>
                  <a:close/>
                </a:path>
                <a:path w="1640204" h="585470">
                  <a:moveTo>
                    <a:pt x="1612392" y="571500"/>
                  </a:moveTo>
                  <a:lnTo>
                    <a:pt x="1612392" y="531876"/>
                  </a:lnTo>
                  <a:lnTo>
                    <a:pt x="1610868" y="534924"/>
                  </a:lnTo>
                  <a:lnTo>
                    <a:pt x="1610868" y="573024"/>
                  </a:lnTo>
                  <a:lnTo>
                    <a:pt x="1612392" y="571500"/>
                  </a:lnTo>
                  <a:close/>
                </a:path>
                <a:path w="1640204" h="585470">
                  <a:moveTo>
                    <a:pt x="1615440" y="568452"/>
                  </a:moveTo>
                  <a:lnTo>
                    <a:pt x="1615440" y="516636"/>
                  </a:lnTo>
                  <a:lnTo>
                    <a:pt x="1613916" y="521208"/>
                  </a:lnTo>
                  <a:lnTo>
                    <a:pt x="1613916" y="524256"/>
                  </a:lnTo>
                  <a:lnTo>
                    <a:pt x="1611249" y="533590"/>
                  </a:lnTo>
                  <a:lnTo>
                    <a:pt x="1612392" y="531876"/>
                  </a:lnTo>
                  <a:lnTo>
                    <a:pt x="1612392" y="571500"/>
                  </a:lnTo>
                  <a:lnTo>
                    <a:pt x="1615440" y="568452"/>
                  </a:lnTo>
                  <a:close/>
                </a:path>
                <a:path w="1640204" h="585470">
                  <a:moveTo>
                    <a:pt x="1638300" y="531876"/>
                  </a:moveTo>
                  <a:lnTo>
                    <a:pt x="1638300" y="53340"/>
                  </a:lnTo>
                  <a:lnTo>
                    <a:pt x="1635252" y="42672"/>
                  </a:lnTo>
                  <a:lnTo>
                    <a:pt x="1635252" y="542544"/>
                  </a:lnTo>
                  <a:lnTo>
                    <a:pt x="1638300" y="531876"/>
                  </a:lnTo>
                  <a:close/>
                </a:path>
                <a:path w="1640204" h="585470">
                  <a:moveTo>
                    <a:pt x="1639824" y="522732"/>
                  </a:moveTo>
                  <a:lnTo>
                    <a:pt x="1639824" y="60960"/>
                  </a:lnTo>
                  <a:lnTo>
                    <a:pt x="1638300" y="54864"/>
                  </a:lnTo>
                  <a:lnTo>
                    <a:pt x="1638300" y="528828"/>
                  </a:lnTo>
                  <a:lnTo>
                    <a:pt x="1639824" y="522732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354198" y="4871718"/>
            <a:ext cx="1487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Neurobiologia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33750" y="5180076"/>
            <a:ext cx="2415540" cy="1332230"/>
            <a:chOff x="5833750" y="5180076"/>
            <a:chExt cx="2415540" cy="1332230"/>
          </a:xfrm>
        </p:grpSpPr>
        <p:sp>
          <p:nvSpPr>
            <p:cNvPr id="32" name="object 32"/>
            <p:cNvSpPr/>
            <p:nvPr/>
          </p:nvSpPr>
          <p:spPr>
            <a:xfrm>
              <a:off x="5833750" y="5180076"/>
              <a:ext cx="1539240" cy="969644"/>
            </a:xfrm>
            <a:custGeom>
              <a:avLst/>
              <a:gdLst/>
              <a:ahLst/>
              <a:cxnLst/>
              <a:rect l="l" t="t" r="r" b="b"/>
              <a:pathLst>
                <a:path w="1539240" h="969645">
                  <a:moveTo>
                    <a:pt x="1539239" y="819911"/>
                  </a:moveTo>
                  <a:lnTo>
                    <a:pt x="166115" y="50291"/>
                  </a:lnTo>
                  <a:lnTo>
                    <a:pt x="193547" y="0"/>
                  </a:lnTo>
                  <a:lnTo>
                    <a:pt x="0" y="54863"/>
                  </a:lnTo>
                  <a:lnTo>
                    <a:pt x="54863" y="249935"/>
                  </a:lnTo>
                  <a:lnTo>
                    <a:pt x="82295" y="199643"/>
                  </a:lnTo>
                  <a:lnTo>
                    <a:pt x="1456943" y="969263"/>
                  </a:lnTo>
                  <a:lnTo>
                    <a:pt x="1539239" y="81991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26586" y="5650992"/>
              <a:ext cx="1811020" cy="848994"/>
            </a:xfrm>
            <a:custGeom>
              <a:avLst/>
              <a:gdLst/>
              <a:ahLst/>
              <a:cxnLst/>
              <a:rect l="l" t="t" r="r" b="b"/>
              <a:pathLst>
                <a:path w="1811020" h="848995">
                  <a:moveTo>
                    <a:pt x="1810511" y="763523"/>
                  </a:moveTo>
                  <a:lnTo>
                    <a:pt x="1810511" y="85343"/>
                  </a:lnTo>
                  <a:lnTo>
                    <a:pt x="1803820" y="52077"/>
                  </a:lnTo>
                  <a:lnTo>
                    <a:pt x="1785556" y="24955"/>
                  </a:lnTo>
                  <a:lnTo>
                    <a:pt x="1758434" y="6691"/>
                  </a:lnTo>
                  <a:lnTo>
                    <a:pt x="1725167" y="0"/>
                  </a:lnTo>
                  <a:lnTo>
                    <a:pt x="85343" y="0"/>
                  </a:lnTo>
                  <a:lnTo>
                    <a:pt x="52077" y="6691"/>
                  </a:lnTo>
                  <a:lnTo>
                    <a:pt x="24955" y="24955"/>
                  </a:lnTo>
                  <a:lnTo>
                    <a:pt x="6691" y="52077"/>
                  </a:lnTo>
                  <a:lnTo>
                    <a:pt x="0" y="85343"/>
                  </a:lnTo>
                  <a:lnTo>
                    <a:pt x="0" y="763523"/>
                  </a:lnTo>
                  <a:lnTo>
                    <a:pt x="6691" y="796790"/>
                  </a:lnTo>
                  <a:lnTo>
                    <a:pt x="24955" y="823912"/>
                  </a:lnTo>
                  <a:lnTo>
                    <a:pt x="52077" y="842176"/>
                  </a:lnTo>
                  <a:lnTo>
                    <a:pt x="85343" y="848867"/>
                  </a:lnTo>
                  <a:lnTo>
                    <a:pt x="1725167" y="848867"/>
                  </a:lnTo>
                  <a:lnTo>
                    <a:pt x="1758434" y="842176"/>
                  </a:lnTo>
                  <a:lnTo>
                    <a:pt x="1785556" y="823912"/>
                  </a:lnTo>
                  <a:lnTo>
                    <a:pt x="1803820" y="796790"/>
                  </a:lnTo>
                  <a:lnTo>
                    <a:pt x="1810511" y="76352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14394" y="5638800"/>
              <a:ext cx="1835150" cy="873760"/>
            </a:xfrm>
            <a:custGeom>
              <a:avLst/>
              <a:gdLst/>
              <a:ahLst/>
              <a:cxnLst/>
              <a:rect l="l" t="t" r="r" b="b"/>
              <a:pathLst>
                <a:path w="1835150" h="873759">
                  <a:moveTo>
                    <a:pt x="1834896" y="784860"/>
                  </a:moveTo>
                  <a:lnTo>
                    <a:pt x="1834896" y="86868"/>
                  </a:lnTo>
                  <a:lnTo>
                    <a:pt x="1833372" y="76200"/>
                  </a:lnTo>
                  <a:lnTo>
                    <a:pt x="1805940" y="27432"/>
                  </a:lnTo>
                  <a:lnTo>
                    <a:pt x="1775460" y="7620"/>
                  </a:lnTo>
                  <a:lnTo>
                    <a:pt x="1766316" y="3048"/>
                  </a:lnTo>
                  <a:lnTo>
                    <a:pt x="1755648" y="1524"/>
                  </a:lnTo>
                  <a:lnTo>
                    <a:pt x="1746504" y="0"/>
                  </a:lnTo>
                  <a:lnTo>
                    <a:pt x="86868" y="0"/>
                  </a:lnTo>
                  <a:lnTo>
                    <a:pt x="50292" y="12192"/>
                  </a:lnTo>
                  <a:lnTo>
                    <a:pt x="16764" y="42672"/>
                  </a:lnTo>
                  <a:lnTo>
                    <a:pt x="10668" y="50292"/>
                  </a:lnTo>
                  <a:lnTo>
                    <a:pt x="1524" y="77724"/>
                  </a:lnTo>
                  <a:lnTo>
                    <a:pt x="0" y="88392"/>
                  </a:lnTo>
                  <a:lnTo>
                    <a:pt x="0" y="786384"/>
                  </a:lnTo>
                  <a:lnTo>
                    <a:pt x="12192" y="822960"/>
                  </a:lnTo>
                  <a:lnTo>
                    <a:pt x="25908" y="841248"/>
                  </a:lnTo>
                  <a:lnTo>
                    <a:pt x="25908" y="88392"/>
                  </a:lnTo>
                  <a:lnTo>
                    <a:pt x="27432" y="82296"/>
                  </a:lnTo>
                  <a:lnTo>
                    <a:pt x="51816" y="41148"/>
                  </a:lnTo>
                  <a:lnTo>
                    <a:pt x="83820" y="25908"/>
                  </a:lnTo>
                  <a:lnTo>
                    <a:pt x="89916" y="25908"/>
                  </a:lnTo>
                  <a:lnTo>
                    <a:pt x="97536" y="24384"/>
                  </a:lnTo>
                  <a:lnTo>
                    <a:pt x="1737360" y="24384"/>
                  </a:lnTo>
                  <a:lnTo>
                    <a:pt x="1744980" y="25908"/>
                  </a:lnTo>
                  <a:lnTo>
                    <a:pt x="1752600" y="25908"/>
                  </a:lnTo>
                  <a:lnTo>
                    <a:pt x="1760220" y="28956"/>
                  </a:lnTo>
                  <a:lnTo>
                    <a:pt x="1766316" y="30480"/>
                  </a:lnTo>
                  <a:lnTo>
                    <a:pt x="1772412" y="33528"/>
                  </a:lnTo>
                  <a:lnTo>
                    <a:pt x="1778508" y="38100"/>
                  </a:lnTo>
                  <a:lnTo>
                    <a:pt x="1784604" y="41148"/>
                  </a:lnTo>
                  <a:lnTo>
                    <a:pt x="1789176" y="45720"/>
                  </a:lnTo>
                  <a:lnTo>
                    <a:pt x="1793748" y="51816"/>
                  </a:lnTo>
                  <a:lnTo>
                    <a:pt x="1798320" y="56388"/>
                  </a:lnTo>
                  <a:lnTo>
                    <a:pt x="1801368" y="62484"/>
                  </a:lnTo>
                  <a:lnTo>
                    <a:pt x="1804416" y="70104"/>
                  </a:lnTo>
                  <a:lnTo>
                    <a:pt x="1805940" y="76200"/>
                  </a:lnTo>
                  <a:lnTo>
                    <a:pt x="1808988" y="82296"/>
                  </a:lnTo>
                  <a:lnTo>
                    <a:pt x="1808988" y="842391"/>
                  </a:lnTo>
                  <a:lnTo>
                    <a:pt x="1813560" y="836676"/>
                  </a:lnTo>
                  <a:lnTo>
                    <a:pt x="1822704" y="821436"/>
                  </a:lnTo>
                  <a:lnTo>
                    <a:pt x="1827276" y="812292"/>
                  </a:lnTo>
                  <a:lnTo>
                    <a:pt x="1830324" y="804672"/>
                  </a:lnTo>
                  <a:lnTo>
                    <a:pt x="1833372" y="794004"/>
                  </a:lnTo>
                  <a:lnTo>
                    <a:pt x="1834896" y="784860"/>
                  </a:lnTo>
                  <a:close/>
                </a:path>
                <a:path w="1835150" h="873759">
                  <a:moveTo>
                    <a:pt x="1808988" y="842391"/>
                  </a:moveTo>
                  <a:lnTo>
                    <a:pt x="1808988" y="783336"/>
                  </a:lnTo>
                  <a:lnTo>
                    <a:pt x="1807464" y="790956"/>
                  </a:lnTo>
                  <a:lnTo>
                    <a:pt x="1805940" y="797052"/>
                  </a:lnTo>
                  <a:lnTo>
                    <a:pt x="1804416" y="804672"/>
                  </a:lnTo>
                  <a:lnTo>
                    <a:pt x="1799844" y="810768"/>
                  </a:lnTo>
                  <a:lnTo>
                    <a:pt x="1796796" y="816864"/>
                  </a:lnTo>
                  <a:lnTo>
                    <a:pt x="1792224" y="821436"/>
                  </a:lnTo>
                  <a:lnTo>
                    <a:pt x="1787652" y="827532"/>
                  </a:lnTo>
                  <a:lnTo>
                    <a:pt x="1783080" y="832104"/>
                  </a:lnTo>
                  <a:lnTo>
                    <a:pt x="1776984" y="835152"/>
                  </a:lnTo>
                  <a:lnTo>
                    <a:pt x="1770888" y="839724"/>
                  </a:lnTo>
                  <a:lnTo>
                    <a:pt x="1764792" y="842772"/>
                  </a:lnTo>
                  <a:lnTo>
                    <a:pt x="1758696" y="844296"/>
                  </a:lnTo>
                  <a:lnTo>
                    <a:pt x="1751076" y="845820"/>
                  </a:lnTo>
                  <a:lnTo>
                    <a:pt x="1744980" y="847344"/>
                  </a:lnTo>
                  <a:lnTo>
                    <a:pt x="89916" y="847344"/>
                  </a:lnTo>
                  <a:lnTo>
                    <a:pt x="74676" y="844296"/>
                  </a:lnTo>
                  <a:lnTo>
                    <a:pt x="41148" y="821436"/>
                  </a:lnTo>
                  <a:lnTo>
                    <a:pt x="28956" y="797052"/>
                  </a:lnTo>
                  <a:lnTo>
                    <a:pt x="25908" y="789432"/>
                  </a:lnTo>
                  <a:lnTo>
                    <a:pt x="25908" y="841248"/>
                  </a:lnTo>
                  <a:lnTo>
                    <a:pt x="36576" y="851916"/>
                  </a:lnTo>
                  <a:lnTo>
                    <a:pt x="42672" y="856488"/>
                  </a:lnTo>
                  <a:lnTo>
                    <a:pt x="51816" y="861060"/>
                  </a:lnTo>
                  <a:lnTo>
                    <a:pt x="59436" y="865632"/>
                  </a:lnTo>
                  <a:lnTo>
                    <a:pt x="77724" y="871728"/>
                  </a:lnTo>
                  <a:lnTo>
                    <a:pt x="88392" y="873252"/>
                  </a:lnTo>
                  <a:lnTo>
                    <a:pt x="1737360" y="873252"/>
                  </a:lnTo>
                  <a:lnTo>
                    <a:pt x="1775460" y="865632"/>
                  </a:lnTo>
                  <a:lnTo>
                    <a:pt x="1807464" y="844296"/>
                  </a:lnTo>
                  <a:lnTo>
                    <a:pt x="1808988" y="842391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709547" y="5600189"/>
            <a:ext cx="1246505" cy="89026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latin typeface="Calibri"/>
                <a:cs typeface="Calibri"/>
              </a:rPr>
              <a:t>Modelos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Evolução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Natural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974214" y="5484876"/>
            <a:ext cx="725805" cy="1027430"/>
            <a:chOff x="4974214" y="5484876"/>
            <a:chExt cx="725805" cy="1027430"/>
          </a:xfrm>
        </p:grpSpPr>
        <p:sp>
          <p:nvSpPr>
            <p:cNvPr id="37" name="object 37"/>
            <p:cNvSpPr/>
            <p:nvPr/>
          </p:nvSpPr>
          <p:spPr>
            <a:xfrm>
              <a:off x="5181477" y="5484876"/>
              <a:ext cx="285115" cy="736600"/>
            </a:xfrm>
            <a:custGeom>
              <a:avLst/>
              <a:gdLst/>
              <a:ahLst/>
              <a:cxnLst/>
              <a:rect l="l" t="t" r="r" b="b"/>
              <a:pathLst>
                <a:path w="285114" h="736600">
                  <a:moveTo>
                    <a:pt x="284987" y="138683"/>
                  </a:moveTo>
                  <a:lnTo>
                    <a:pt x="140207" y="0"/>
                  </a:lnTo>
                  <a:lnTo>
                    <a:pt x="0" y="144779"/>
                  </a:lnTo>
                  <a:lnTo>
                    <a:pt x="57911" y="144779"/>
                  </a:lnTo>
                  <a:lnTo>
                    <a:pt x="70103" y="736091"/>
                  </a:lnTo>
                  <a:lnTo>
                    <a:pt x="240791" y="733043"/>
                  </a:lnTo>
                  <a:lnTo>
                    <a:pt x="228599" y="140207"/>
                  </a:lnTo>
                  <a:lnTo>
                    <a:pt x="284987" y="138683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86405" y="5939028"/>
              <a:ext cx="701040" cy="561340"/>
            </a:xfrm>
            <a:custGeom>
              <a:avLst/>
              <a:gdLst/>
              <a:ahLst/>
              <a:cxnLst/>
              <a:rect l="l" t="t" r="r" b="b"/>
              <a:pathLst>
                <a:path w="701039" h="561339">
                  <a:moveTo>
                    <a:pt x="701039" y="504443"/>
                  </a:moveTo>
                  <a:lnTo>
                    <a:pt x="701039" y="56387"/>
                  </a:lnTo>
                  <a:lnTo>
                    <a:pt x="696515" y="34075"/>
                  </a:lnTo>
                  <a:lnTo>
                    <a:pt x="684275" y="16192"/>
                  </a:lnTo>
                  <a:lnTo>
                    <a:pt x="666321" y="4310"/>
                  </a:lnTo>
                  <a:lnTo>
                    <a:pt x="644651" y="0"/>
                  </a:lnTo>
                  <a:lnTo>
                    <a:pt x="56387" y="0"/>
                  </a:lnTo>
                  <a:lnTo>
                    <a:pt x="34718" y="4310"/>
                  </a:lnTo>
                  <a:lnTo>
                    <a:pt x="16763" y="16192"/>
                  </a:lnTo>
                  <a:lnTo>
                    <a:pt x="4524" y="34075"/>
                  </a:lnTo>
                  <a:lnTo>
                    <a:pt x="0" y="56387"/>
                  </a:lnTo>
                  <a:lnTo>
                    <a:pt x="0" y="504443"/>
                  </a:lnTo>
                  <a:lnTo>
                    <a:pt x="4524" y="526113"/>
                  </a:lnTo>
                  <a:lnTo>
                    <a:pt x="16763" y="544067"/>
                  </a:lnTo>
                  <a:lnTo>
                    <a:pt x="34718" y="556307"/>
                  </a:lnTo>
                  <a:lnTo>
                    <a:pt x="56387" y="560831"/>
                  </a:lnTo>
                  <a:lnTo>
                    <a:pt x="644651" y="560831"/>
                  </a:lnTo>
                  <a:lnTo>
                    <a:pt x="666321" y="556307"/>
                  </a:lnTo>
                  <a:lnTo>
                    <a:pt x="684275" y="544067"/>
                  </a:lnTo>
                  <a:lnTo>
                    <a:pt x="696515" y="526113"/>
                  </a:lnTo>
                  <a:lnTo>
                    <a:pt x="701039" y="50444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74214" y="5926836"/>
              <a:ext cx="725805" cy="585470"/>
            </a:xfrm>
            <a:custGeom>
              <a:avLst/>
              <a:gdLst/>
              <a:ahLst/>
              <a:cxnLst/>
              <a:rect l="l" t="t" r="r" b="b"/>
              <a:pathLst>
                <a:path w="725804" h="585470">
                  <a:moveTo>
                    <a:pt x="1524" y="528828"/>
                  </a:moveTo>
                  <a:lnTo>
                    <a:pt x="1524" y="54864"/>
                  </a:lnTo>
                  <a:lnTo>
                    <a:pt x="0" y="62484"/>
                  </a:lnTo>
                  <a:lnTo>
                    <a:pt x="0" y="524256"/>
                  </a:lnTo>
                  <a:lnTo>
                    <a:pt x="1524" y="528828"/>
                  </a:lnTo>
                  <a:close/>
                </a:path>
                <a:path w="725804" h="585470">
                  <a:moveTo>
                    <a:pt x="723900" y="531876"/>
                  </a:moveTo>
                  <a:lnTo>
                    <a:pt x="723900" y="53340"/>
                  </a:lnTo>
                  <a:lnTo>
                    <a:pt x="720852" y="42672"/>
                  </a:lnTo>
                  <a:lnTo>
                    <a:pt x="720852" y="41148"/>
                  </a:lnTo>
                  <a:lnTo>
                    <a:pt x="719328" y="41148"/>
                  </a:lnTo>
                  <a:lnTo>
                    <a:pt x="719328" y="39624"/>
                  </a:lnTo>
                  <a:lnTo>
                    <a:pt x="714756" y="30480"/>
                  </a:lnTo>
                  <a:lnTo>
                    <a:pt x="713232" y="28956"/>
                  </a:lnTo>
                  <a:lnTo>
                    <a:pt x="705612" y="19812"/>
                  </a:lnTo>
                  <a:lnTo>
                    <a:pt x="704088" y="18288"/>
                  </a:lnTo>
                  <a:lnTo>
                    <a:pt x="696468" y="12192"/>
                  </a:lnTo>
                  <a:lnTo>
                    <a:pt x="694944" y="10668"/>
                  </a:lnTo>
                  <a:lnTo>
                    <a:pt x="693420" y="10668"/>
                  </a:lnTo>
                  <a:lnTo>
                    <a:pt x="684276" y="6096"/>
                  </a:lnTo>
                  <a:lnTo>
                    <a:pt x="684276" y="4572"/>
                  </a:lnTo>
                  <a:lnTo>
                    <a:pt x="682752" y="4572"/>
                  </a:lnTo>
                  <a:lnTo>
                    <a:pt x="672084" y="1524"/>
                  </a:lnTo>
                  <a:lnTo>
                    <a:pt x="670560" y="1524"/>
                  </a:lnTo>
                  <a:lnTo>
                    <a:pt x="670560" y="0"/>
                  </a:lnTo>
                  <a:lnTo>
                    <a:pt x="54864" y="0"/>
                  </a:lnTo>
                  <a:lnTo>
                    <a:pt x="54864" y="1524"/>
                  </a:lnTo>
                  <a:lnTo>
                    <a:pt x="53340" y="1524"/>
                  </a:lnTo>
                  <a:lnTo>
                    <a:pt x="42672" y="4572"/>
                  </a:lnTo>
                  <a:lnTo>
                    <a:pt x="41148" y="4572"/>
                  </a:lnTo>
                  <a:lnTo>
                    <a:pt x="41148" y="6096"/>
                  </a:lnTo>
                  <a:lnTo>
                    <a:pt x="32004" y="10668"/>
                  </a:lnTo>
                  <a:lnTo>
                    <a:pt x="30480" y="10668"/>
                  </a:lnTo>
                  <a:lnTo>
                    <a:pt x="28956" y="12192"/>
                  </a:lnTo>
                  <a:lnTo>
                    <a:pt x="21336" y="18288"/>
                  </a:lnTo>
                  <a:lnTo>
                    <a:pt x="19812" y="19812"/>
                  </a:lnTo>
                  <a:lnTo>
                    <a:pt x="12192" y="28956"/>
                  </a:lnTo>
                  <a:lnTo>
                    <a:pt x="10668" y="30480"/>
                  </a:lnTo>
                  <a:lnTo>
                    <a:pt x="6096" y="39624"/>
                  </a:lnTo>
                  <a:lnTo>
                    <a:pt x="6096" y="41148"/>
                  </a:lnTo>
                  <a:lnTo>
                    <a:pt x="4572" y="41148"/>
                  </a:lnTo>
                  <a:lnTo>
                    <a:pt x="4572" y="42672"/>
                  </a:lnTo>
                  <a:lnTo>
                    <a:pt x="1524" y="53340"/>
                  </a:lnTo>
                  <a:lnTo>
                    <a:pt x="1524" y="531876"/>
                  </a:lnTo>
                  <a:lnTo>
                    <a:pt x="4572" y="542544"/>
                  </a:lnTo>
                  <a:lnTo>
                    <a:pt x="6096" y="544068"/>
                  </a:lnTo>
                  <a:lnTo>
                    <a:pt x="10668" y="553212"/>
                  </a:lnTo>
                  <a:lnTo>
                    <a:pt x="10668" y="554736"/>
                  </a:lnTo>
                  <a:lnTo>
                    <a:pt x="12192" y="554736"/>
                  </a:lnTo>
                  <a:lnTo>
                    <a:pt x="12192" y="556260"/>
                  </a:lnTo>
                  <a:lnTo>
                    <a:pt x="19812" y="563880"/>
                  </a:lnTo>
                  <a:lnTo>
                    <a:pt x="19812" y="565404"/>
                  </a:lnTo>
                  <a:lnTo>
                    <a:pt x="21336" y="565404"/>
                  </a:lnTo>
                  <a:lnTo>
                    <a:pt x="25908" y="569976"/>
                  </a:lnTo>
                  <a:lnTo>
                    <a:pt x="25908" y="60960"/>
                  </a:lnTo>
                  <a:lnTo>
                    <a:pt x="27432" y="55626"/>
                  </a:lnTo>
                  <a:lnTo>
                    <a:pt x="27432" y="51816"/>
                  </a:lnTo>
                  <a:lnTo>
                    <a:pt x="32004" y="44958"/>
                  </a:lnTo>
                  <a:lnTo>
                    <a:pt x="32004" y="44196"/>
                  </a:lnTo>
                  <a:lnTo>
                    <a:pt x="36576" y="38481"/>
                  </a:lnTo>
                  <a:lnTo>
                    <a:pt x="36576" y="38100"/>
                  </a:lnTo>
                  <a:lnTo>
                    <a:pt x="38100" y="36576"/>
                  </a:lnTo>
                  <a:lnTo>
                    <a:pt x="38100" y="37084"/>
                  </a:lnTo>
                  <a:lnTo>
                    <a:pt x="42672" y="34036"/>
                  </a:lnTo>
                  <a:lnTo>
                    <a:pt x="42672" y="33528"/>
                  </a:lnTo>
                  <a:lnTo>
                    <a:pt x="50292" y="29173"/>
                  </a:lnTo>
                  <a:lnTo>
                    <a:pt x="50292" y="28956"/>
                  </a:lnTo>
                  <a:lnTo>
                    <a:pt x="53340" y="27432"/>
                  </a:lnTo>
                  <a:lnTo>
                    <a:pt x="53340" y="28085"/>
                  </a:lnTo>
                  <a:lnTo>
                    <a:pt x="59436" y="26343"/>
                  </a:lnTo>
                  <a:lnTo>
                    <a:pt x="59436" y="25908"/>
                  </a:lnTo>
                  <a:lnTo>
                    <a:pt x="65532" y="24384"/>
                  </a:lnTo>
                  <a:lnTo>
                    <a:pt x="661416" y="24384"/>
                  </a:lnTo>
                  <a:lnTo>
                    <a:pt x="665988" y="25908"/>
                  </a:lnTo>
                  <a:lnTo>
                    <a:pt x="665988" y="26343"/>
                  </a:lnTo>
                  <a:lnTo>
                    <a:pt x="672084" y="28085"/>
                  </a:lnTo>
                  <a:lnTo>
                    <a:pt x="672084" y="27432"/>
                  </a:lnTo>
                  <a:lnTo>
                    <a:pt x="675132" y="28956"/>
                  </a:lnTo>
                  <a:lnTo>
                    <a:pt x="675132" y="29173"/>
                  </a:lnTo>
                  <a:lnTo>
                    <a:pt x="682752" y="33528"/>
                  </a:lnTo>
                  <a:lnTo>
                    <a:pt x="682752" y="34036"/>
                  </a:lnTo>
                  <a:lnTo>
                    <a:pt x="687324" y="37084"/>
                  </a:lnTo>
                  <a:lnTo>
                    <a:pt x="687324" y="36576"/>
                  </a:lnTo>
                  <a:lnTo>
                    <a:pt x="688848" y="38100"/>
                  </a:lnTo>
                  <a:lnTo>
                    <a:pt x="688848" y="38481"/>
                  </a:lnTo>
                  <a:lnTo>
                    <a:pt x="693420" y="44196"/>
                  </a:lnTo>
                  <a:lnTo>
                    <a:pt x="693420" y="44958"/>
                  </a:lnTo>
                  <a:lnTo>
                    <a:pt x="697992" y="51816"/>
                  </a:lnTo>
                  <a:lnTo>
                    <a:pt x="697992" y="55626"/>
                  </a:lnTo>
                  <a:lnTo>
                    <a:pt x="699516" y="60960"/>
                  </a:lnTo>
                  <a:lnTo>
                    <a:pt x="699516" y="569976"/>
                  </a:lnTo>
                  <a:lnTo>
                    <a:pt x="704088" y="565404"/>
                  </a:lnTo>
                  <a:lnTo>
                    <a:pt x="705612" y="565404"/>
                  </a:lnTo>
                  <a:lnTo>
                    <a:pt x="705612" y="563880"/>
                  </a:lnTo>
                  <a:lnTo>
                    <a:pt x="713232" y="556260"/>
                  </a:lnTo>
                  <a:lnTo>
                    <a:pt x="713232" y="554736"/>
                  </a:lnTo>
                  <a:lnTo>
                    <a:pt x="714756" y="554736"/>
                  </a:lnTo>
                  <a:lnTo>
                    <a:pt x="714756" y="553212"/>
                  </a:lnTo>
                  <a:lnTo>
                    <a:pt x="719328" y="544068"/>
                  </a:lnTo>
                  <a:lnTo>
                    <a:pt x="720852" y="542544"/>
                  </a:lnTo>
                  <a:lnTo>
                    <a:pt x="723900" y="531876"/>
                  </a:lnTo>
                  <a:close/>
                </a:path>
                <a:path w="725804" h="585470">
                  <a:moveTo>
                    <a:pt x="28575" y="533590"/>
                  </a:moveTo>
                  <a:lnTo>
                    <a:pt x="25908" y="524256"/>
                  </a:lnTo>
                  <a:lnTo>
                    <a:pt x="25908" y="569976"/>
                  </a:lnTo>
                  <a:lnTo>
                    <a:pt x="27432" y="571500"/>
                  </a:lnTo>
                  <a:lnTo>
                    <a:pt x="27432" y="531876"/>
                  </a:lnTo>
                  <a:lnTo>
                    <a:pt x="28575" y="533590"/>
                  </a:lnTo>
                  <a:close/>
                </a:path>
                <a:path w="725804" h="585470">
                  <a:moveTo>
                    <a:pt x="28956" y="50292"/>
                  </a:moveTo>
                  <a:lnTo>
                    <a:pt x="27432" y="51816"/>
                  </a:lnTo>
                  <a:lnTo>
                    <a:pt x="27432" y="55626"/>
                  </a:lnTo>
                  <a:lnTo>
                    <a:pt x="28956" y="50292"/>
                  </a:lnTo>
                  <a:close/>
                </a:path>
                <a:path w="725804" h="585470">
                  <a:moveTo>
                    <a:pt x="28956" y="534924"/>
                  </a:moveTo>
                  <a:lnTo>
                    <a:pt x="28575" y="533590"/>
                  </a:lnTo>
                  <a:lnTo>
                    <a:pt x="27432" y="531876"/>
                  </a:lnTo>
                  <a:lnTo>
                    <a:pt x="28956" y="534924"/>
                  </a:lnTo>
                  <a:close/>
                </a:path>
                <a:path w="725804" h="585470">
                  <a:moveTo>
                    <a:pt x="28956" y="573024"/>
                  </a:moveTo>
                  <a:lnTo>
                    <a:pt x="28956" y="534924"/>
                  </a:lnTo>
                  <a:lnTo>
                    <a:pt x="27432" y="531876"/>
                  </a:lnTo>
                  <a:lnTo>
                    <a:pt x="27432" y="571500"/>
                  </a:lnTo>
                  <a:lnTo>
                    <a:pt x="28956" y="573024"/>
                  </a:lnTo>
                  <a:close/>
                </a:path>
                <a:path w="725804" h="585470">
                  <a:moveTo>
                    <a:pt x="33528" y="541020"/>
                  </a:moveTo>
                  <a:lnTo>
                    <a:pt x="28575" y="533590"/>
                  </a:lnTo>
                  <a:lnTo>
                    <a:pt x="28956" y="534924"/>
                  </a:lnTo>
                  <a:lnTo>
                    <a:pt x="28956" y="573024"/>
                  </a:lnTo>
                  <a:lnTo>
                    <a:pt x="30480" y="573024"/>
                  </a:lnTo>
                  <a:lnTo>
                    <a:pt x="32004" y="574548"/>
                  </a:lnTo>
                  <a:lnTo>
                    <a:pt x="32004" y="539496"/>
                  </a:lnTo>
                  <a:lnTo>
                    <a:pt x="33528" y="541020"/>
                  </a:lnTo>
                  <a:close/>
                </a:path>
                <a:path w="725804" h="585470">
                  <a:moveTo>
                    <a:pt x="33528" y="42672"/>
                  </a:moveTo>
                  <a:lnTo>
                    <a:pt x="32004" y="44196"/>
                  </a:lnTo>
                  <a:lnTo>
                    <a:pt x="32004" y="44958"/>
                  </a:lnTo>
                  <a:lnTo>
                    <a:pt x="33528" y="42672"/>
                  </a:lnTo>
                  <a:close/>
                </a:path>
                <a:path w="725804" h="585470">
                  <a:moveTo>
                    <a:pt x="37490" y="546354"/>
                  </a:moveTo>
                  <a:lnTo>
                    <a:pt x="32004" y="539496"/>
                  </a:lnTo>
                  <a:lnTo>
                    <a:pt x="32004" y="574548"/>
                  </a:lnTo>
                  <a:lnTo>
                    <a:pt x="36576" y="576834"/>
                  </a:lnTo>
                  <a:lnTo>
                    <a:pt x="36576" y="545592"/>
                  </a:lnTo>
                  <a:lnTo>
                    <a:pt x="37490" y="546354"/>
                  </a:lnTo>
                  <a:close/>
                </a:path>
                <a:path w="725804" h="585470">
                  <a:moveTo>
                    <a:pt x="38100" y="36576"/>
                  </a:moveTo>
                  <a:lnTo>
                    <a:pt x="36576" y="38100"/>
                  </a:lnTo>
                  <a:lnTo>
                    <a:pt x="37229" y="37664"/>
                  </a:lnTo>
                  <a:lnTo>
                    <a:pt x="38100" y="36576"/>
                  </a:lnTo>
                  <a:close/>
                </a:path>
                <a:path w="725804" h="585470">
                  <a:moveTo>
                    <a:pt x="37229" y="37664"/>
                  </a:moveTo>
                  <a:lnTo>
                    <a:pt x="36576" y="38100"/>
                  </a:lnTo>
                  <a:lnTo>
                    <a:pt x="36576" y="38481"/>
                  </a:lnTo>
                  <a:lnTo>
                    <a:pt x="37229" y="37664"/>
                  </a:lnTo>
                  <a:close/>
                </a:path>
                <a:path w="725804" h="585470">
                  <a:moveTo>
                    <a:pt x="38100" y="547116"/>
                  </a:moveTo>
                  <a:lnTo>
                    <a:pt x="37490" y="546354"/>
                  </a:lnTo>
                  <a:lnTo>
                    <a:pt x="36576" y="545592"/>
                  </a:lnTo>
                  <a:lnTo>
                    <a:pt x="38100" y="547116"/>
                  </a:lnTo>
                  <a:close/>
                </a:path>
                <a:path w="725804" h="585470">
                  <a:moveTo>
                    <a:pt x="38100" y="577596"/>
                  </a:moveTo>
                  <a:lnTo>
                    <a:pt x="38100" y="547116"/>
                  </a:lnTo>
                  <a:lnTo>
                    <a:pt x="36576" y="545592"/>
                  </a:lnTo>
                  <a:lnTo>
                    <a:pt x="36576" y="576834"/>
                  </a:lnTo>
                  <a:lnTo>
                    <a:pt x="38100" y="577596"/>
                  </a:lnTo>
                  <a:close/>
                </a:path>
                <a:path w="725804" h="585470">
                  <a:moveTo>
                    <a:pt x="38100" y="37084"/>
                  </a:moveTo>
                  <a:lnTo>
                    <a:pt x="38100" y="36576"/>
                  </a:lnTo>
                  <a:lnTo>
                    <a:pt x="37229" y="37664"/>
                  </a:lnTo>
                  <a:lnTo>
                    <a:pt x="38100" y="37084"/>
                  </a:lnTo>
                  <a:close/>
                </a:path>
                <a:path w="725804" h="585470">
                  <a:moveTo>
                    <a:pt x="45182" y="552763"/>
                  </a:moveTo>
                  <a:lnTo>
                    <a:pt x="37490" y="546354"/>
                  </a:lnTo>
                  <a:lnTo>
                    <a:pt x="38100" y="547116"/>
                  </a:lnTo>
                  <a:lnTo>
                    <a:pt x="38100" y="577596"/>
                  </a:lnTo>
                  <a:lnTo>
                    <a:pt x="41148" y="579120"/>
                  </a:lnTo>
                  <a:lnTo>
                    <a:pt x="42672" y="579120"/>
                  </a:lnTo>
                  <a:lnTo>
                    <a:pt x="42672" y="551688"/>
                  </a:lnTo>
                  <a:lnTo>
                    <a:pt x="45182" y="552763"/>
                  </a:lnTo>
                  <a:close/>
                </a:path>
                <a:path w="725804" h="585470">
                  <a:moveTo>
                    <a:pt x="45720" y="32004"/>
                  </a:moveTo>
                  <a:lnTo>
                    <a:pt x="42672" y="33528"/>
                  </a:lnTo>
                  <a:lnTo>
                    <a:pt x="42672" y="34036"/>
                  </a:lnTo>
                  <a:lnTo>
                    <a:pt x="45720" y="32004"/>
                  </a:lnTo>
                  <a:close/>
                </a:path>
                <a:path w="725804" h="585470">
                  <a:moveTo>
                    <a:pt x="45720" y="553212"/>
                  </a:moveTo>
                  <a:lnTo>
                    <a:pt x="45182" y="552763"/>
                  </a:lnTo>
                  <a:lnTo>
                    <a:pt x="42672" y="551688"/>
                  </a:lnTo>
                  <a:lnTo>
                    <a:pt x="45720" y="553212"/>
                  </a:lnTo>
                  <a:close/>
                </a:path>
                <a:path w="725804" h="585470">
                  <a:moveTo>
                    <a:pt x="45720" y="581514"/>
                  </a:moveTo>
                  <a:lnTo>
                    <a:pt x="45720" y="553212"/>
                  </a:lnTo>
                  <a:lnTo>
                    <a:pt x="42672" y="551688"/>
                  </a:lnTo>
                  <a:lnTo>
                    <a:pt x="42672" y="580644"/>
                  </a:lnTo>
                  <a:lnTo>
                    <a:pt x="45720" y="581514"/>
                  </a:lnTo>
                  <a:close/>
                </a:path>
                <a:path w="725804" h="585470">
                  <a:moveTo>
                    <a:pt x="53340" y="556260"/>
                  </a:moveTo>
                  <a:lnTo>
                    <a:pt x="45182" y="552763"/>
                  </a:lnTo>
                  <a:lnTo>
                    <a:pt x="45720" y="553212"/>
                  </a:lnTo>
                  <a:lnTo>
                    <a:pt x="45720" y="581514"/>
                  </a:lnTo>
                  <a:lnTo>
                    <a:pt x="50292" y="582821"/>
                  </a:lnTo>
                  <a:lnTo>
                    <a:pt x="50292" y="556260"/>
                  </a:lnTo>
                  <a:lnTo>
                    <a:pt x="53340" y="556260"/>
                  </a:lnTo>
                  <a:close/>
                </a:path>
                <a:path w="725804" h="585470">
                  <a:moveTo>
                    <a:pt x="53340" y="27432"/>
                  </a:moveTo>
                  <a:lnTo>
                    <a:pt x="50292" y="28956"/>
                  </a:lnTo>
                  <a:lnTo>
                    <a:pt x="51054" y="28738"/>
                  </a:lnTo>
                  <a:lnTo>
                    <a:pt x="53340" y="27432"/>
                  </a:lnTo>
                  <a:close/>
                </a:path>
                <a:path w="725804" h="585470">
                  <a:moveTo>
                    <a:pt x="51054" y="28738"/>
                  </a:moveTo>
                  <a:lnTo>
                    <a:pt x="50292" y="28956"/>
                  </a:lnTo>
                  <a:lnTo>
                    <a:pt x="50292" y="29173"/>
                  </a:lnTo>
                  <a:lnTo>
                    <a:pt x="51054" y="28738"/>
                  </a:lnTo>
                  <a:close/>
                </a:path>
                <a:path w="725804" h="585470">
                  <a:moveTo>
                    <a:pt x="60960" y="559308"/>
                  </a:moveTo>
                  <a:lnTo>
                    <a:pt x="50292" y="556260"/>
                  </a:lnTo>
                  <a:lnTo>
                    <a:pt x="50292" y="582821"/>
                  </a:lnTo>
                  <a:lnTo>
                    <a:pt x="53340" y="583692"/>
                  </a:lnTo>
                  <a:lnTo>
                    <a:pt x="54864" y="583692"/>
                  </a:lnTo>
                  <a:lnTo>
                    <a:pt x="59436" y="584606"/>
                  </a:lnTo>
                  <a:lnTo>
                    <a:pt x="59436" y="559308"/>
                  </a:lnTo>
                  <a:lnTo>
                    <a:pt x="60960" y="559308"/>
                  </a:lnTo>
                  <a:close/>
                </a:path>
                <a:path w="725804" h="585470">
                  <a:moveTo>
                    <a:pt x="53340" y="28085"/>
                  </a:moveTo>
                  <a:lnTo>
                    <a:pt x="53340" y="27432"/>
                  </a:lnTo>
                  <a:lnTo>
                    <a:pt x="51054" y="28738"/>
                  </a:lnTo>
                  <a:lnTo>
                    <a:pt x="53340" y="28085"/>
                  </a:lnTo>
                  <a:close/>
                </a:path>
                <a:path w="725804" h="585470">
                  <a:moveTo>
                    <a:pt x="60960" y="25908"/>
                  </a:moveTo>
                  <a:lnTo>
                    <a:pt x="59436" y="25908"/>
                  </a:lnTo>
                  <a:lnTo>
                    <a:pt x="59436" y="26343"/>
                  </a:lnTo>
                  <a:lnTo>
                    <a:pt x="60960" y="25908"/>
                  </a:lnTo>
                  <a:close/>
                </a:path>
                <a:path w="725804" h="585470">
                  <a:moveTo>
                    <a:pt x="665988" y="584835"/>
                  </a:moveTo>
                  <a:lnTo>
                    <a:pt x="665988" y="559308"/>
                  </a:lnTo>
                  <a:lnTo>
                    <a:pt x="59436" y="559308"/>
                  </a:lnTo>
                  <a:lnTo>
                    <a:pt x="59436" y="584606"/>
                  </a:lnTo>
                  <a:lnTo>
                    <a:pt x="62484" y="585216"/>
                  </a:lnTo>
                  <a:lnTo>
                    <a:pt x="664464" y="585216"/>
                  </a:lnTo>
                  <a:lnTo>
                    <a:pt x="665988" y="584835"/>
                  </a:lnTo>
                  <a:close/>
                </a:path>
                <a:path w="725804" h="585470">
                  <a:moveTo>
                    <a:pt x="665988" y="26343"/>
                  </a:moveTo>
                  <a:lnTo>
                    <a:pt x="665988" y="25908"/>
                  </a:lnTo>
                  <a:lnTo>
                    <a:pt x="664464" y="25908"/>
                  </a:lnTo>
                  <a:lnTo>
                    <a:pt x="665988" y="26343"/>
                  </a:lnTo>
                  <a:close/>
                </a:path>
                <a:path w="725804" h="585470">
                  <a:moveTo>
                    <a:pt x="675132" y="582821"/>
                  </a:moveTo>
                  <a:lnTo>
                    <a:pt x="675132" y="556260"/>
                  </a:lnTo>
                  <a:lnTo>
                    <a:pt x="664464" y="559308"/>
                  </a:lnTo>
                  <a:lnTo>
                    <a:pt x="665988" y="559308"/>
                  </a:lnTo>
                  <a:lnTo>
                    <a:pt x="665988" y="584835"/>
                  </a:lnTo>
                  <a:lnTo>
                    <a:pt x="670560" y="583692"/>
                  </a:lnTo>
                  <a:lnTo>
                    <a:pt x="672084" y="583692"/>
                  </a:lnTo>
                  <a:lnTo>
                    <a:pt x="675132" y="582821"/>
                  </a:lnTo>
                  <a:close/>
                </a:path>
                <a:path w="725804" h="585470">
                  <a:moveTo>
                    <a:pt x="675132" y="28956"/>
                  </a:moveTo>
                  <a:lnTo>
                    <a:pt x="672084" y="27432"/>
                  </a:lnTo>
                  <a:lnTo>
                    <a:pt x="674370" y="28738"/>
                  </a:lnTo>
                  <a:lnTo>
                    <a:pt x="675132" y="28956"/>
                  </a:lnTo>
                  <a:close/>
                </a:path>
                <a:path w="725804" h="585470">
                  <a:moveTo>
                    <a:pt x="674370" y="28738"/>
                  </a:moveTo>
                  <a:lnTo>
                    <a:pt x="672084" y="27432"/>
                  </a:lnTo>
                  <a:lnTo>
                    <a:pt x="672084" y="28085"/>
                  </a:lnTo>
                  <a:lnTo>
                    <a:pt x="674370" y="28738"/>
                  </a:lnTo>
                  <a:close/>
                </a:path>
                <a:path w="725804" h="585470">
                  <a:moveTo>
                    <a:pt x="680241" y="552763"/>
                  </a:moveTo>
                  <a:lnTo>
                    <a:pt x="672084" y="556260"/>
                  </a:lnTo>
                  <a:lnTo>
                    <a:pt x="675132" y="556260"/>
                  </a:lnTo>
                  <a:lnTo>
                    <a:pt x="675132" y="582821"/>
                  </a:lnTo>
                  <a:lnTo>
                    <a:pt x="679704" y="581514"/>
                  </a:lnTo>
                  <a:lnTo>
                    <a:pt x="679704" y="553212"/>
                  </a:lnTo>
                  <a:lnTo>
                    <a:pt x="680241" y="552763"/>
                  </a:lnTo>
                  <a:close/>
                </a:path>
                <a:path w="725804" h="585470">
                  <a:moveTo>
                    <a:pt x="675132" y="29173"/>
                  </a:moveTo>
                  <a:lnTo>
                    <a:pt x="675132" y="28956"/>
                  </a:lnTo>
                  <a:lnTo>
                    <a:pt x="674370" y="28738"/>
                  </a:lnTo>
                  <a:lnTo>
                    <a:pt x="675132" y="29173"/>
                  </a:lnTo>
                  <a:close/>
                </a:path>
                <a:path w="725804" h="585470">
                  <a:moveTo>
                    <a:pt x="682752" y="34036"/>
                  </a:moveTo>
                  <a:lnTo>
                    <a:pt x="682752" y="33528"/>
                  </a:lnTo>
                  <a:lnTo>
                    <a:pt x="679704" y="32004"/>
                  </a:lnTo>
                  <a:lnTo>
                    <a:pt x="682752" y="34036"/>
                  </a:lnTo>
                  <a:close/>
                </a:path>
                <a:path w="725804" h="585470">
                  <a:moveTo>
                    <a:pt x="682752" y="551688"/>
                  </a:moveTo>
                  <a:lnTo>
                    <a:pt x="680241" y="552763"/>
                  </a:lnTo>
                  <a:lnTo>
                    <a:pt x="679704" y="553212"/>
                  </a:lnTo>
                  <a:lnTo>
                    <a:pt x="682752" y="551688"/>
                  </a:lnTo>
                  <a:close/>
                </a:path>
                <a:path w="725804" h="585470">
                  <a:moveTo>
                    <a:pt x="682752" y="580644"/>
                  </a:moveTo>
                  <a:lnTo>
                    <a:pt x="682752" y="551688"/>
                  </a:lnTo>
                  <a:lnTo>
                    <a:pt x="679704" y="553212"/>
                  </a:lnTo>
                  <a:lnTo>
                    <a:pt x="679704" y="581514"/>
                  </a:lnTo>
                  <a:lnTo>
                    <a:pt x="682752" y="580644"/>
                  </a:lnTo>
                  <a:close/>
                </a:path>
                <a:path w="725804" h="585470">
                  <a:moveTo>
                    <a:pt x="687933" y="546354"/>
                  </a:moveTo>
                  <a:lnTo>
                    <a:pt x="680241" y="552763"/>
                  </a:lnTo>
                  <a:lnTo>
                    <a:pt x="682752" y="551688"/>
                  </a:lnTo>
                  <a:lnTo>
                    <a:pt x="682752" y="579120"/>
                  </a:lnTo>
                  <a:lnTo>
                    <a:pt x="684276" y="579120"/>
                  </a:lnTo>
                  <a:lnTo>
                    <a:pt x="687324" y="577596"/>
                  </a:lnTo>
                  <a:lnTo>
                    <a:pt x="687324" y="547116"/>
                  </a:lnTo>
                  <a:lnTo>
                    <a:pt x="687933" y="546354"/>
                  </a:lnTo>
                  <a:close/>
                </a:path>
                <a:path w="725804" h="585470">
                  <a:moveTo>
                    <a:pt x="688848" y="38100"/>
                  </a:moveTo>
                  <a:lnTo>
                    <a:pt x="687324" y="36576"/>
                  </a:lnTo>
                  <a:lnTo>
                    <a:pt x="688194" y="37664"/>
                  </a:lnTo>
                  <a:lnTo>
                    <a:pt x="688848" y="38100"/>
                  </a:lnTo>
                  <a:close/>
                </a:path>
                <a:path w="725804" h="585470">
                  <a:moveTo>
                    <a:pt x="688194" y="37664"/>
                  </a:moveTo>
                  <a:lnTo>
                    <a:pt x="687324" y="36576"/>
                  </a:lnTo>
                  <a:lnTo>
                    <a:pt x="687324" y="37084"/>
                  </a:lnTo>
                  <a:lnTo>
                    <a:pt x="688194" y="37664"/>
                  </a:lnTo>
                  <a:close/>
                </a:path>
                <a:path w="725804" h="585470">
                  <a:moveTo>
                    <a:pt x="688848" y="545592"/>
                  </a:moveTo>
                  <a:lnTo>
                    <a:pt x="687933" y="546354"/>
                  </a:lnTo>
                  <a:lnTo>
                    <a:pt x="687324" y="547116"/>
                  </a:lnTo>
                  <a:lnTo>
                    <a:pt x="688848" y="545592"/>
                  </a:lnTo>
                  <a:close/>
                </a:path>
                <a:path w="725804" h="585470">
                  <a:moveTo>
                    <a:pt x="688848" y="576834"/>
                  </a:moveTo>
                  <a:lnTo>
                    <a:pt x="688848" y="545592"/>
                  </a:lnTo>
                  <a:lnTo>
                    <a:pt x="687324" y="547116"/>
                  </a:lnTo>
                  <a:lnTo>
                    <a:pt x="687324" y="577596"/>
                  </a:lnTo>
                  <a:lnTo>
                    <a:pt x="688848" y="576834"/>
                  </a:lnTo>
                  <a:close/>
                </a:path>
                <a:path w="725804" h="585470">
                  <a:moveTo>
                    <a:pt x="693420" y="574548"/>
                  </a:moveTo>
                  <a:lnTo>
                    <a:pt x="693420" y="539496"/>
                  </a:lnTo>
                  <a:lnTo>
                    <a:pt x="687933" y="546354"/>
                  </a:lnTo>
                  <a:lnTo>
                    <a:pt x="688848" y="545592"/>
                  </a:lnTo>
                  <a:lnTo>
                    <a:pt x="688848" y="576834"/>
                  </a:lnTo>
                  <a:lnTo>
                    <a:pt x="693420" y="574548"/>
                  </a:lnTo>
                  <a:close/>
                </a:path>
                <a:path w="725804" h="585470">
                  <a:moveTo>
                    <a:pt x="688848" y="38481"/>
                  </a:moveTo>
                  <a:lnTo>
                    <a:pt x="688848" y="38100"/>
                  </a:lnTo>
                  <a:lnTo>
                    <a:pt x="688194" y="37664"/>
                  </a:lnTo>
                  <a:lnTo>
                    <a:pt x="688848" y="38481"/>
                  </a:lnTo>
                  <a:close/>
                </a:path>
                <a:path w="725804" h="585470">
                  <a:moveTo>
                    <a:pt x="693420" y="44958"/>
                  </a:moveTo>
                  <a:lnTo>
                    <a:pt x="693420" y="44196"/>
                  </a:lnTo>
                  <a:lnTo>
                    <a:pt x="691896" y="42672"/>
                  </a:lnTo>
                  <a:lnTo>
                    <a:pt x="693420" y="44958"/>
                  </a:lnTo>
                  <a:close/>
                </a:path>
                <a:path w="725804" h="585470">
                  <a:moveTo>
                    <a:pt x="696849" y="533590"/>
                  </a:moveTo>
                  <a:lnTo>
                    <a:pt x="691896" y="541020"/>
                  </a:lnTo>
                  <a:lnTo>
                    <a:pt x="693420" y="539496"/>
                  </a:lnTo>
                  <a:lnTo>
                    <a:pt x="693420" y="574548"/>
                  </a:lnTo>
                  <a:lnTo>
                    <a:pt x="694944" y="573024"/>
                  </a:lnTo>
                  <a:lnTo>
                    <a:pt x="696468" y="573024"/>
                  </a:lnTo>
                  <a:lnTo>
                    <a:pt x="696468" y="534924"/>
                  </a:lnTo>
                  <a:lnTo>
                    <a:pt x="696849" y="533590"/>
                  </a:lnTo>
                  <a:close/>
                </a:path>
                <a:path w="725804" h="585470">
                  <a:moveTo>
                    <a:pt x="697992" y="55626"/>
                  </a:moveTo>
                  <a:lnTo>
                    <a:pt x="697992" y="51816"/>
                  </a:lnTo>
                  <a:lnTo>
                    <a:pt x="696468" y="50292"/>
                  </a:lnTo>
                  <a:lnTo>
                    <a:pt x="697992" y="55626"/>
                  </a:lnTo>
                  <a:close/>
                </a:path>
                <a:path w="725804" h="585470">
                  <a:moveTo>
                    <a:pt x="697992" y="531876"/>
                  </a:moveTo>
                  <a:lnTo>
                    <a:pt x="696849" y="533590"/>
                  </a:lnTo>
                  <a:lnTo>
                    <a:pt x="696468" y="534924"/>
                  </a:lnTo>
                  <a:lnTo>
                    <a:pt x="697992" y="531876"/>
                  </a:lnTo>
                  <a:close/>
                </a:path>
                <a:path w="725804" h="585470">
                  <a:moveTo>
                    <a:pt x="697992" y="571500"/>
                  </a:moveTo>
                  <a:lnTo>
                    <a:pt x="697992" y="531876"/>
                  </a:lnTo>
                  <a:lnTo>
                    <a:pt x="696468" y="534924"/>
                  </a:lnTo>
                  <a:lnTo>
                    <a:pt x="696468" y="573024"/>
                  </a:lnTo>
                  <a:lnTo>
                    <a:pt x="697992" y="571500"/>
                  </a:lnTo>
                  <a:close/>
                </a:path>
                <a:path w="725804" h="585470">
                  <a:moveTo>
                    <a:pt x="699516" y="569976"/>
                  </a:moveTo>
                  <a:lnTo>
                    <a:pt x="699516" y="524256"/>
                  </a:lnTo>
                  <a:lnTo>
                    <a:pt x="696849" y="533590"/>
                  </a:lnTo>
                  <a:lnTo>
                    <a:pt x="697992" y="531876"/>
                  </a:lnTo>
                  <a:lnTo>
                    <a:pt x="697992" y="571500"/>
                  </a:lnTo>
                  <a:lnTo>
                    <a:pt x="699516" y="569976"/>
                  </a:lnTo>
                  <a:close/>
                </a:path>
                <a:path w="725804" h="585470">
                  <a:moveTo>
                    <a:pt x="725424" y="522732"/>
                  </a:moveTo>
                  <a:lnTo>
                    <a:pt x="725424" y="60960"/>
                  </a:lnTo>
                  <a:lnTo>
                    <a:pt x="723900" y="54864"/>
                  </a:lnTo>
                  <a:lnTo>
                    <a:pt x="723900" y="528828"/>
                  </a:lnTo>
                  <a:lnTo>
                    <a:pt x="725424" y="522732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235839" y="6023861"/>
            <a:ext cx="2012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006713" y="6844296"/>
            <a:ext cx="680085" cy="363220"/>
          </a:xfrm>
          <a:custGeom>
            <a:avLst/>
            <a:gdLst/>
            <a:ahLst/>
            <a:cxnLst/>
            <a:rect l="l" t="t" r="r" b="b"/>
            <a:pathLst>
              <a:path w="680084" h="363220">
                <a:moveTo>
                  <a:pt x="679704" y="196596"/>
                </a:moveTo>
                <a:lnTo>
                  <a:pt x="495300" y="13614"/>
                </a:lnTo>
                <a:lnTo>
                  <a:pt x="495300" y="345859"/>
                </a:lnTo>
                <a:lnTo>
                  <a:pt x="486156" y="355092"/>
                </a:lnTo>
                <a:lnTo>
                  <a:pt x="495300" y="345859"/>
                </a:lnTo>
                <a:lnTo>
                  <a:pt x="495300" y="13614"/>
                </a:lnTo>
                <a:lnTo>
                  <a:pt x="481584" y="0"/>
                </a:lnTo>
                <a:lnTo>
                  <a:pt x="481584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481584" y="292608"/>
                </a:lnTo>
                <a:lnTo>
                  <a:pt x="481584" y="362712"/>
                </a:lnTo>
                <a:lnTo>
                  <a:pt x="486156" y="362712"/>
                </a:lnTo>
                <a:lnTo>
                  <a:pt x="507492" y="362712"/>
                </a:lnTo>
                <a:lnTo>
                  <a:pt x="513588" y="362712"/>
                </a:lnTo>
                <a:lnTo>
                  <a:pt x="652272" y="224028"/>
                </a:lnTo>
                <a:lnTo>
                  <a:pt x="679704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336" y="1412239"/>
            <a:ext cx="7902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Perspectivas</a:t>
            </a:r>
            <a:r>
              <a:rPr spc="-30" dirty="0"/>
              <a:t> </a:t>
            </a:r>
            <a:r>
              <a:rPr dirty="0"/>
              <a:t>da</a:t>
            </a:r>
            <a:r>
              <a:rPr spc="-10" dirty="0"/>
              <a:t> </a:t>
            </a:r>
            <a:r>
              <a:rPr spc="-15" dirty="0"/>
              <a:t>Aprendizagem</a:t>
            </a:r>
            <a:r>
              <a:rPr spc="-35" dirty="0"/>
              <a:t> </a:t>
            </a:r>
            <a:r>
              <a:rPr spc="-15" dirty="0"/>
              <a:t>Automática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4" y="1978774"/>
            <a:ext cx="7908925" cy="45516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Biológica</a:t>
            </a:r>
            <a:endParaRPr sz="2600">
              <a:latin typeface="Calibri"/>
              <a:cs typeface="Calibri"/>
            </a:endParaRPr>
          </a:p>
          <a:p>
            <a:pPr marL="756285" marR="826135" lvl="1" indent="-287020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Centrada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mecanismos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adaptação</a:t>
            </a:r>
            <a:r>
              <a:rPr sz="2200" spc="-5" dirty="0">
                <a:latin typeface="Calibri"/>
                <a:cs typeface="Calibri"/>
              </a:rPr>
              <a:t> dos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vivos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(evolução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aprendizagem)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Computacional</a:t>
            </a:r>
            <a:endParaRPr sz="26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Novo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paradigma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programação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10" dirty="0">
                <a:latin typeface="Calibri"/>
                <a:cs typeface="Calibri"/>
              </a:rPr>
              <a:t>Busca</a:t>
            </a:r>
            <a:endParaRPr sz="2600">
              <a:latin typeface="Calibri"/>
              <a:cs typeface="Calibri"/>
            </a:endParaRPr>
          </a:p>
          <a:p>
            <a:pPr marL="756285" marR="374650" lvl="1" indent="-287020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Obtenção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descrição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conceitos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grandes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espaços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estados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15" dirty="0">
                <a:latin typeface="Calibri"/>
                <a:cs typeface="Calibri"/>
              </a:rPr>
              <a:t>Inferencial</a:t>
            </a:r>
            <a:endParaRPr sz="26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Centrada</a:t>
            </a:r>
            <a:r>
              <a:rPr sz="2200" spc="-5" dirty="0">
                <a:latin typeface="Calibri"/>
                <a:cs typeface="Calibri"/>
              </a:rPr>
              <a:t> no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inferência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aprender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(inducção,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deducção,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transducção…)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336" y="1412239"/>
            <a:ext cx="7756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Desenho</a:t>
            </a:r>
            <a:r>
              <a:rPr spc="-25" dirty="0"/>
              <a:t> </a:t>
            </a:r>
            <a:r>
              <a:rPr dirty="0"/>
              <a:t>de</a:t>
            </a:r>
            <a:r>
              <a:rPr spc="-20" dirty="0"/>
              <a:t> </a:t>
            </a:r>
            <a:r>
              <a:rPr dirty="0"/>
              <a:t>um</a:t>
            </a:r>
            <a:r>
              <a:rPr spc="-25" dirty="0"/>
              <a:t> </a:t>
            </a:r>
            <a:r>
              <a:rPr spc="-15" dirty="0"/>
              <a:t>sistema</a:t>
            </a:r>
            <a:r>
              <a:rPr spc="-10" dirty="0"/>
              <a:t> </a:t>
            </a:r>
            <a:r>
              <a:rPr dirty="0"/>
              <a:t>de</a:t>
            </a:r>
            <a:r>
              <a:rPr spc="-20" dirty="0"/>
              <a:t> </a:t>
            </a:r>
            <a:r>
              <a:rPr spc="-15" dirty="0"/>
              <a:t>aprendizagem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4336" y="1932124"/>
            <a:ext cx="8270875" cy="47371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822960" indent="-34353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822960" algn="l"/>
                <a:tab pos="823594" algn="l"/>
              </a:tabLst>
            </a:pPr>
            <a:r>
              <a:rPr sz="2000" dirty="0">
                <a:latin typeface="Calibri"/>
                <a:cs typeface="Calibri"/>
              </a:rPr>
              <a:t>De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onde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aprender?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(experiência)</a:t>
            </a:r>
            <a:endParaRPr sz="200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30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spc="-5" dirty="0">
                <a:latin typeface="Calibri"/>
                <a:cs typeface="Calibri"/>
              </a:rPr>
              <a:t>Utilizar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exemplos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etiquetados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ou não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etiquetados?</a:t>
            </a:r>
            <a:endParaRPr sz="170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09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dirty="0">
                <a:latin typeface="Calibri"/>
                <a:cs typeface="Calibri"/>
              </a:rPr>
              <a:t>Que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nível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controlo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tem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 </a:t>
            </a:r>
            <a:r>
              <a:rPr sz="1700" spc="-5" dirty="0">
                <a:latin typeface="Calibri"/>
                <a:cs typeface="Calibri"/>
              </a:rPr>
              <a:t>sistema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sobre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sequência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dos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exemplos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utilizados?</a:t>
            </a:r>
            <a:endParaRPr sz="170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09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spc="-10" dirty="0">
                <a:latin typeface="Calibri"/>
                <a:cs typeface="Calibri"/>
              </a:rPr>
              <a:t>Existe</a:t>
            </a:r>
            <a:r>
              <a:rPr sz="1700" spc="-5" dirty="0">
                <a:latin typeface="Calibri"/>
                <a:cs typeface="Calibri"/>
              </a:rPr>
              <a:t> uma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quantidade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suficiente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exemplos?</a:t>
            </a:r>
            <a:endParaRPr sz="170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05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spc="-5" dirty="0">
                <a:latin typeface="Calibri"/>
                <a:cs typeface="Calibri"/>
              </a:rPr>
              <a:t>São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representativos </a:t>
            </a:r>
            <a:r>
              <a:rPr sz="1700" spc="-5" dirty="0">
                <a:latin typeface="Calibri"/>
                <a:cs typeface="Calibri"/>
              </a:rPr>
              <a:t>dos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exemplos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 </a:t>
            </a:r>
            <a:r>
              <a:rPr sz="1700" spc="-5" dirty="0">
                <a:latin typeface="Calibri"/>
                <a:cs typeface="Calibri"/>
              </a:rPr>
              <a:t>utilizar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no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futuro?</a:t>
            </a:r>
            <a:endParaRPr sz="1700">
              <a:latin typeface="Calibri"/>
              <a:cs typeface="Calibri"/>
            </a:endParaRPr>
          </a:p>
          <a:p>
            <a:pPr marL="822960" indent="-34353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822960" algn="l"/>
                <a:tab pos="823594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quê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aprender?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(função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objectivo</a:t>
            </a:r>
            <a:r>
              <a:rPr sz="2000" spc="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alvo)</a:t>
            </a:r>
            <a:endParaRPr sz="200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spc="-10" dirty="0">
                <a:latin typeface="Calibri"/>
                <a:cs typeface="Calibri"/>
              </a:rPr>
              <a:t>Representa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 tipo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conhecimento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ser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adquirido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na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tarefa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proposta</a:t>
            </a:r>
            <a:endParaRPr sz="1700">
              <a:latin typeface="Calibri"/>
              <a:cs typeface="Calibri"/>
            </a:endParaRPr>
          </a:p>
          <a:p>
            <a:pPr marL="1223645" marR="38735" lvl="1" indent="-287020">
              <a:lnSpc>
                <a:spcPct val="100000"/>
              </a:lnSpc>
              <a:spcBef>
                <a:spcPts val="405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dirty="0">
                <a:latin typeface="Calibri"/>
                <a:cs typeface="Calibri"/>
              </a:rPr>
              <a:t>Ex.: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Agrupar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alunos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em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duas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classes: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que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fracassarão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nos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estudos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 os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que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não</a:t>
            </a:r>
            <a:endParaRPr sz="1700">
              <a:latin typeface="Calibri"/>
              <a:cs typeface="Calibri"/>
            </a:endParaRPr>
          </a:p>
          <a:p>
            <a:pPr marL="822960" indent="-34353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822960" algn="l"/>
                <a:tab pos="823594" algn="l"/>
              </a:tabLst>
            </a:pPr>
            <a:r>
              <a:rPr sz="2000" spc="-5" dirty="0">
                <a:latin typeface="Calibri"/>
                <a:cs typeface="Calibri"/>
              </a:rPr>
              <a:t>Como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representar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conhecimento?</a:t>
            </a:r>
            <a:endParaRPr sz="200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30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dirty="0">
                <a:latin typeface="Calibri"/>
                <a:cs typeface="Calibri"/>
              </a:rPr>
              <a:t>Modelo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utilizado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para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representar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 </a:t>
            </a:r>
            <a:r>
              <a:rPr sz="1700" spc="-60" dirty="0">
                <a:latin typeface="Calibri"/>
                <a:cs typeface="Calibri"/>
              </a:rPr>
              <a:t>f.</a:t>
            </a:r>
            <a:r>
              <a:rPr sz="1700" dirty="0">
                <a:latin typeface="Calibri"/>
                <a:cs typeface="Calibri"/>
              </a:rPr>
              <a:t> o.</a:t>
            </a:r>
            <a:r>
              <a:rPr sz="1700" spc="39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(árvores de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decisão,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redes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neuronais…)</a:t>
            </a:r>
            <a:endParaRPr sz="1700">
              <a:latin typeface="Calibri"/>
              <a:cs typeface="Calibri"/>
            </a:endParaRPr>
          </a:p>
          <a:p>
            <a:pPr marL="822960" indent="-34353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822960" algn="l"/>
                <a:tab pos="823594" algn="l"/>
              </a:tabLst>
            </a:pPr>
            <a:r>
              <a:rPr sz="2000" dirty="0">
                <a:latin typeface="Calibri"/>
                <a:cs typeface="Calibri"/>
              </a:rPr>
              <a:t>Que</a:t>
            </a:r>
            <a:r>
              <a:rPr sz="2000" spc="-5" dirty="0">
                <a:latin typeface="Calibri"/>
                <a:cs typeface="Calibri"/>
              </a:rPr>
              <a:t> algoritmo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implementar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 aproximar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função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objectivo?</a:t>
            </a:r>
            <a:endParaRPr sz="2000">
              <a:latin typeface="Calibri"/>
              <a:cs typeface="Calibri"/>
            </a:endParaRPr>
          </a:p>
          <a:p>
            <a:pPr marL="1224280" lvl="1" indent="-28702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1223645" algn="l"/>
                <a:tab pos="1224280" algn="l"/>
              </a:tabLst>
            </a:pPr>
            <a:r>
              <a:rPr sz="1700" spc="-5" dirty="0">
                <a:latin typeface="Calibri"/>
                <a:cs typeface="Calibri"/>
              </a:rPr>
              <a:t>Escolha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entre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vários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algoritmos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disponíveis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para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um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modelo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dado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95" dirty="0">
                <a:latin typeface="Arial"/>
                <a:cs typeface="Arial"/>
              </a:rPr>
              <a:t>T.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M.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Mitchell,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 USA: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McGraw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Hill,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1997,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pp.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336" y="1412239"/>
            <a:ext cx="4633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Tarefas</a:t>
            </a:r>
            <a:r>
              <a:rPr spc="-40" dirty="0"/>
              <a:t> </a:t>
            </a:r>
            <a:r>
              <a:rPr dirty="0"/>
              <a:t>de</a:t>
            </a:r>
            <a:r>
              <a:rPr spc="-35" dirty="0"/>
              <a:t> </a:t>
            </a:r>
            <a:r>
              <a:rPr spc="-15" dirty="0"/>
              <a:t>aprendizagem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4" y="2033116"/>
            <a:ext cx="7416800" cy="23666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Classificação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(reconhecimento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padrões)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Regressão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Agrupamento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</a:t>
            </a:r>
            <a:r>
              <a:rPr sz="3200" i="1" spc="-10" dirty="0">
                <a:latin typeface="Calibri"/>
                <a:cs typeface="Calibri"/>
              </a:rPr>
              <a:t>clustering</a:t>
            </a:r>
            <a:r>
              <a:rPr sz="3200" spc="-1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Aprendizagem</a:t>
            </a:r>
            <a:r>
              <a:rPr sz="3200" spc="-5" dirty="0">
                <a:latin typeface="Calibri"/>
                <a:cs typeface="Calibri"/>
              </a:rPr>
              <a:t> de associações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336" y="1412239"/>
            <a:ext cx="6950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Tipos</a:t>
            </a:r>
            <a:r>
              <a:rPr spc="-15" dirty="0"/>
              <a:t> </a:t>
            </a:r>
            <a:r>
              <a:rPr dirty="0"/>
              <a:t>de</a:t>
            </a:r>
            <a:r>
              <a:rPr spc="-20" dirty="0"/>
              <a:t> </a:t>
            </a:r>
            <a:r>
              <a:rPr spc="-10" dirty="0"/>
              <a:t>problemas</a:t>
            </a:r>
            <a:r>
              <a:rPr spc="-50" dirty="0"/>
              <a:t> </a:t>
            </a:r>
            <a:r>
              <a:rPr dirty="0"/>
              <a:t>de</a:t>
            </a:r>
            <a:r>
              <a:rPr spc="-20" dirty="0"/>
              <a:t> </a:t>
            </a:r>
            <a:r>
              <a:rPr spc="-15" dirty="0"/>
              <a:t>aprendizagem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204" y="2033116"/>
            <a:ext cx="6043930" cy="17811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Aprendizagem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supervisionada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Aprendizagem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não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supervisionada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Aprendizagem </a:t>
            </a:r>
            <a:r>
              <a:rPr sz="3200" dirty="0">
                <a:latin typeface="Calibri"/>
                <a:cs typeface="Calibri"/>
              </a:rPr>
              <a:t>por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reforço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336" y="1412239"/>
            <a:ext cx="2117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Bibliografia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/>
              <a:t>Alpaydin,</a:t>
            </a:r>
            <a:r>
              <a:rPr spc="35" dirty="0"/>
              <a:t> </a:t>
            </a:r>
            <a:r>
              <a:rPr spc="-10" dirty="0"/>
              <a:t>capítulo</a:t>
            </a:r>
            <a:r>
              <a:rPr spc="20" dirty="0"/>
              <a:t> </a:t>
            </a:r>
            <a:r>
              <a:rPr spc="-15" dirty="0"/>
              <a:t>introdutório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0" dirty="0"/>
              <a:t>Mitchell,</a:t>
            </a:r>
            <a:r>
              <a:rPr dirty="0"/>
              <a:t> </a:t>
            </a:r>
            <a:r>
              <a:rPr spc="-10" dirty="0"/>
              <a:t>capítulo</a:t>
            </a:r>
            <a:r>
              <a:rPr spc="25" dirty="0"/>
              <a:t> </a:t>
            </a:r>
            <a:r>
              <a:rPr dirty="0"/>
              <a:t>1</a:t>
            </a: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15" dirty="0"/>
              <a:t>Leitura</a:t>
            </a:r>
            <a:r>
              <a:rPr spc="-10" dirty="0"/>
              <a:t> </a:t>
            </a:r>
            <a:r>
              <a:rPr spc="-5" dirty="0"/>
              <a:t>da semana</a:t>
            </a:r>
          </a:p>
          <a:p>
            <a:pPr marL="469265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/>
              <a:t>Mitchell,</a:t>
            </a:r>
            <a:r>
              <a:rPr sz="2800" spc="35" dirty="0"/>
              <a:t> </a:t>
            </a:r>
            <a:r>
              <a:rPr sz="2800" spc="-95" dirty="0"/>
              <a:t>T.,</a:t>
            </a:r>
            <a:r>
              <a:rPr sz="2800" spc="-5" dirty="0"/>
              <a:t> </a:t>
            </a:r>
            <a:r>
              <a:rPr sz="2800" i="1" spc="-5" dirty="0">
                <a:latin typeface="Calibri"/>
                <a:cs typeface="Calibri"/>
              </a:rPr>
              <a:t>The </a:t>
            </a:r>
            <a:r>
              <a:rPr sz="2800" i="1" spc="-10" dirty="0">
                <a:latin typeface="Calibri"/>
                <a:cs typeface="Calibri"/>
              </a:rPr>
              <a:t>Discipline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of</a:t>
            </a:r>
            <a:r>
              <a:rPr sz="2800" i="1" spc="-1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Machine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542328"/>
            <a:ext cx="2663564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chemeClr val="tx1"/>
                </a:solidFill>
              </a:rPr>
              <a:t>Obj</a:t>
            </a:r>
            <a:r>
              <a:rPr b="1" spc="-5" dirty="0">
                <a:solidFill>
                  <a:schemeClr val="tx1"/>
                </a:solidFill>
              </a:rPr>
              <a:t>e</a:t>
            </a:r>
            <a:r>
              <a:rPr b="1" dirty="0">
                <a:solidFill>
                  <a:schemeClr val="tx1"/>
                </a:solidFill>
              </a:rPr>
              <a:t>c</a:t>
            </a:r>
            <a:r>
              <a:rPr b="1" spc="-10" dirty="0">
                <a:solidFill>
                  <a:schemeClr val="tx1"/>
                </a:solidFill>
              </a:rPr>
              <a:t>t</a:t>
            </a:r>
            <a:r>
              <a:rPr b="1" dirty="0">
                <a:solidFill>
                  <a:schemeClr val="tx1"/>
                </a:solidFill>
              </a:rPr>
              <a:t>i</a:t>
            </a:r>
            <a:r>
              <a:rPr b="1" spc="-30" dirty="0">
                <a:solidFill>
                  <a:schemeClr val="tx1"/>
                </a:solidFill>
              </a:rPr>
              <a:t>v</a:t>
            </a:r>
            <a:r>
              <a:rPr b="1" spc="-5" dirty="0">
                <a:solidFill>
                  <a:schemeClr val="tx1"/>
                </a:solidFill>
              </a:rPr>
              <a:t>o</a:t>
            </a:r>
            <a:r>
              <a:rPr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700" y="1541419"/>
            <a:ext cx="8686800" cy="4473661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Adquirir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 noção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 </a:t>
            </a:r>
            <a:r>
              <a:rPr sz="3200" spc="-10" dirty="0" err="1">
                <a:latin typeface="Calibri"/>
                <a:cs typeface="Calibri"/>
              </a:rPr>
              <a:t>aprendizagem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 err="1">
                <a:latin typeface="Calibri"/>
                <a:cs typeface="Calibri"/>
              </a:rPr>
              <a:t>automática</a:t>
            </a:r>
            <a:endParaRPr lang="pt-PT" sz="3200" spc="-1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354965" algn="l"/>
                <a:tab pos="355600" algn="l"/>
              </a:tabLst>
            </a:pPr>
            <a:endParaRPr sz="3200" dirty="0">
              <a:latin typeface="Calibri"/>
              <a:cs typeface="Calibri"/>
            </a:endParaRPr>
          </a:p>
          <a:p>
            <a:pPr marL="354965" marR="721360" indent="-342900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Explicar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alguns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exemplos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aplicações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 err="1">
                <a:latin typeface="Calibri"/>
                <a:cs typeface="Calibri"/>
              </a:rPr>
              <a:t>Aprendizagem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 err="1">
                <a:latin typeface="Calibri"/>
                <a:cs typeface="Calibri"/>
              </a:rPr>
              <a:t>Automática</a:t>
            </a:r>
            <a:endParaRPr lang="pt-PT" sz="3200" spc="-15" dirty="0">
              <a:latin typeface="Calibri"/>
              <a:cs typeface="Calibri"/>
            </a:endParaRPr>
          </a:p>
          <a:p>
            <a:pPr marL="12065" marR="777875" algn="just">
              <a:lnSpc>
                <a:spcPct val="100000"/>
              </a:lnSpc>
              <a:spcBef>
                <a:spcPts val="765"/>
              </a:spcBef>
              <a:tabLst>
                <a:tab pos="355600" algn="l"/>
              </a:tabLst>
            </a:pPr>
            <a:endParaRPr sz="3200" dirty="0">
              <a:latin typeface="Calibri"/>
              <a:cs typeface="Calibri"/>
            </a:endParaRPr>
          </a:p>
          <a:p>
            <a:pPr marL="354965" marR="37465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Adquirir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uma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noção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acerca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tarefas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básicas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</a:t>
            </a:r>
            <a:r>
              <a:rPr sz="3200" spc="-10" dirty="0">
                <a:latin typeface="Calibri"/>
                <a:cs typeface="Calibri"/>
              </a:rPr>
              <a:t> aprendizagem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dos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diferentes </a:t>
            </a:r>
            <a:r>
              <a:rPr sz="3200" spc="-5" dirty="0">
                <a:latin typeface="Calibri"/>
                <a:cs typeface="Calibri"/>
              </a:rPr>
              <a:t>tipos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problemas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aprendizagem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598" y="565434"/>
            <a:ext cx="4876800" cy="18866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b="1" spc="-15" dirty="0">
                <a:solidFill>
                  <a:schemeClr val="tx1"/>
                </a:solidFill>
                <a:latin typeface="Calibri" panose="020F0502020204030204" pitchFamily="34" charset="0"/>
              </a:rPr>
              <a:t>Contextualização</a:t>
            </a:r>
          </a:p>
          <a:p>
            <a:pPr marL="192405" marR="5080">
              <a:lnSpc>
                <a:spcPct val="100000"/>
              </a:lnSpc>
              <a:spcBef>
                <a:spcPts val="805"/>
              </a:spcBef>
            </a:pPr>
            <a:r>
              <a:rPr sz="24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sz="2400" spc="-15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transferência </a:t>
            </a:r>
            <a:r>
              <a:rPr sz="2400" spc="-5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 capacidade de </a:t>
            </a:r>
            <a:r>
              <a:rPr sz="24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aprendizagem</a:t>
            </a:r>
            <a:r>
              <a:rPr sz="2400" spc="6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sz="2400" spc="-15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para</a:t>
            </a:r>
            <a:r>
              <a:rPr sz="2400" spc="7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os</a:t>
            </a:r>
            <a:r>
              <a:rPr sz="2400" spc="65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computadores </a:t>
            </a:r>
            <a:r>
              <a:rPr sz="2400" spc="-5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sz="2400" spc="-5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uma</a:t>
            </a:r>
            <a:r>
              <a:rPr sz="2400" spc="-2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meta</a:t>
            </a:r>
            <a:r>
              <a:rPr sz="2400" spc="-3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há </a:t>
            </a:r>
            <a:r>
              <a:rPr sz="2400" spc="-1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muito</a:t>
            </a:r>
            <a:r>
              <a:rPr sz="2400" spc="-3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tempo</a:t>
            </a:r>
            <a:r>
              <a:rPr sz="2400" spc="-25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almejada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47466" y="1542288"/>
            <a:ext cx="3825240" cy="4255135"/>
          </a:xfrm>
          <a:custGeom>
            <a:avLst/>
            <a:gdLst/>
            <a:ahLst/>
            <a:cxnLst/>
            <a:rect l="l" t="t" r="r" b="b"/>
            <a:pathLst>
              <a:path w="3825240" h="4255135">
                <a:moveTo>
                  <a:pt x="3825240" y="4255008"/>
                </a:moveTo>
                <a:lnTo>
                  <a:pt x="3825240" y="0"/>
                </a:lnTo>
                <a:lnTo>
                  <a:pt x="0" y="0"/>
                </a:lnTo>
                <a:lnTo>
                  <a:pt x="0" y="4255008"/>
                </a:lnTo>
                <a:lnTo>
                  <a:pt x="4572" y="4255008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3816096" y="9144"/>
                </a:lnTo>
                <a:lnTo>
                  <a:pt x="3816096" y="4572"/>
                </a:lnTo>
                <a:lnTo>
                  <a:pt x="3820668" y="9144"/>
                </a:lnTo>
                <a:lnTo>
                  <a:pt x="3820668" y="4255008"/>
                </a:lnTo>
                <a:lnTo>
                  <a:pt x="3825240" y="4255008"/>
                </a:lnTo>
                <a:close/>
              </a:path>
              <a:path w="3825240" h="4255135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3825240" h="4255135">
                <a:moveTo>
                  <a:pt x="9144" y="4245864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4245864"/>
                </a:lnTo>
                <a:lnTo>
                  <a:pt x="9144" y="4245864"/>
                </a:lnTo>
                <a:close/>
              </a:path>
              <a:path w="3825240" h="4255135">
                <a:moveTo>
                  <a:pt x="3820668" y="4245864"/>
                </a:moveTo>
                <a:lnTo>
                  <a:pt x="4572" y="4245864"/>
                </a:lnTo>
                <a:lnTo>
                  <a:pt x="9144" y="4250436"/>
                </a:lnTo>
                <a:lnTo>
                  <a:pt x="9144" y="4255008"/>
                </a:lnTo>
                <a:lnTo>
                  <a:pt x="3816096" y="4255008"/>
                </a:lnTo>
                <a:lnTo>
                  <a:pt x="3816096" y="4250436"/>
                </a:lnTo>
                <a:lnTo>
                  <a:pt x="3820668" y="4245864"/>
                </a:lnTo>
                <a:close/>
              </a:path>
              <a:path w="3825240" h="4255135">
                <a:moveTo>
                  <a:pt x="9144" y="4255008"/>
                </a:moveTo>
                <a:lnTo>
                  <a:pt x="9144" y="4250436"/>
                </a:lnTo>
                <a:lnTo>
                  <a:pt x="4572" y="4245864"/>
                </a:lnTo>
                <a:lnTo>
                  <a:pt x="4572" y="4255008"/>
                </a:lnTo>
                <a:lnTo>
                  <a:pt x="9144" y="4255008"/>
                </a:lnTo>
                <a:close/>
              </a:path>
              <a:path w="3825240" h="4255135">
                <a:moveTo>
                  <a:pt x="3820668" y="9144"/>
                </a:moveTo>
                <a:lnTo>
                  <a:pt x="3816096" y="4572"/>
                </a:lnTo>
                <a:lnTo>
                  <a:pt x="3816096" y="9144"/>
                </a:lnTo>
                <a:lnTo>
                  <a:pt x="3820668" y="9144"/>
                </a:lnTo>
                <a:close/>
              </a:path>
              <a:path w="3825240" h="4255135">
                <a:moveTo>
                  <a:pt x="3820668" y="4245864"/>
                </a:moveTo>
                <a:lnTo>
                  <a:pt x="3820668" y="9144"/>
                </a:lnTo>
                <a:lnTo>
                  <a:pt x="3816096" y="9144"/>
                </a:lnTo>
                <a:lnTo>
                  <a:pt x="3816096" y="4245864"/>
                </a:lnTo>
                <a:lnTo>
                  <a:pt x="3820668" y="4245864"/>
                </a:lnTo>
                <a:close/>
              </a:path>
              <a:path w="3825240" h="4255135">
                <a:moveTo>
                  <a:pt x="3820668" y="4255008"/>
                </a:moveTo>
                <a:lnTo>
                  <a:pt x="3820668" y="4245864"/>
                </a:lnTo>
                <a:lnTo>
                  <a:pt x="3816096" y="4250436"/>
                </a:lnTo>
                <a:lnTo>
                  <a:pt x="3816096" y="4255008"/>
                </a:lnTo>
                <a:lnTo>
                  <a:pt x="3820668" y="4255008"/>
                </a:lnTo>
                <a:close/>
              </a:path>
            </a:pathLst>
          </a:custGeom>
          <a:solidFill>
            <a:srgbClr val="1F09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30783" y="1573783"/>
            <a:ext cx="124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"imaginem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14890" y="1573783"/>
            <a:ext cx="775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09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5" dirty="0">
                <a:latin typeface="Arial"/>
                <a:cs typeface="Arial"/>
              </a:rPr>
              <a:t> a</a:t>
            </a:r>
            <a:r>
              <a:rPr sz="1800" dirty="0">
                <a:latin typeface="Arial"/>
                <a:cs typeface="Arial"/>
              </a:rPr>
              <a:t>tr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v</a:t>
            </a:r>
            <a:r>
              <a:rPr sz="1800" spc="-5" dirty="0">
                <a:latin typeface="Arial"/>
                <a:cs typeface="Arial"/>
              </a:rPr>
              <a:t>é</a:t>
            </a:r>
            <a:r>
              <a:rPr sz="18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37501" y="1573783"/>
            <a:ext cx="165151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935">
              <a:lnSpc>
                <a:spcPct val="100000"/>
              </a:lnSpc>
              <a:spcBef>
                <a:spcPts val="100"/>
              </a:spcBef>
              <a:tabLst>
                <a:tab pos="660400" algn="l"/>
              </a:tabLst>
            </a:pP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-5" dirty="0">
                <a:latin typeface="Arial"/>
                <a:cs typeface="Arial"/>
              </a:rPr>
              <a:t>pu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ado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  </a:t>
            </a:r>
            <a:r>
              <a:rPr sz="1800" spc="-5" dirty="0">
                <a:latin typeface="Arial"/>
                <a:cs typeface="Arial"/>
              </a:rPr>
              <a:t>do</a:t>
            </a:r>
            <a:r>
              <a:rPr sz="1800" dirty="0">
                <a:latin typeface="Arial"/>
                <a:cs typeface="Arial"/>
              </a:rPr>
              <a:t>s	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egi</a:t>
            </a:r>
            <a:r>
              <a:rPr sz="1800" b="1" dirty="0">
                <a:latin typeface="Arial"/>
                <a:cs typeface="Arial"/>
              </a:rPr>
              <a:t>st</a:t>
            </a:r>
            <a:r>
              <a:rPr sz="1800" b="1" spc="-5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30783" y="2122423"/>
            <a:ext cx="365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médicos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u="sng" spc="-5" dirty="0">
                <a:latin typeface="Arial"/>
                <a:cs typeface="Arial"/>
              </a:rPr>
              <a:t>tratamentos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são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mais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0783" y="2396742"/>
            <a:ext cx="365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8240" algn="l"/>
                <a:tab pos="1861185" algn="l"/>
                <a:tab pos="2715895" algn="l"/>
              </a:tabLst>
            </a:pPr>
            <a:r>
              <a:rPr sz="1800" u="sng" spc="-5" dirty="0">
                <a:latin typeface="Arial"/>
                <a:cs typeface="Arial"/>
              </a:rPr>
              <a:t>e</a:t>
            </a:r>
            <a:r>
              <a:rPr sz="1800" u="sng" dirty="0">
                <a:latin typeface="Arial"/>
                <a:cs typeface="Arial"/>
              </a:rPr>
              <a:t>f</a:t>
            </a:r>
            <a:r>
              <a:rPr sz="1800" u="sng" spc="-5" dirty="0">
                <a:latin typeface="Arial"/>
                <a:cs typeface="Arial"/>
              </a:rPr>
              <a:t>e</a:t>
            </a:r>
            <a:r>
              <a:rPr sz="1800" u="sng" dirty="0">
                <a:latin typeface="Arial"/>
                <a:cs typeface="Arial"/>
              </a:rPr>
              <a:t>ct</a:t>
            </a:r>
            <a:r>
              <a:rPr sz="1800" u="sng" spc="-5" dirty="0">
                <a:latin typeface="Arial"/>
                <a:cs typeface="Arial"/>
              </a:rPr>
              <a:t>i</a:t>
            </a:r>
            <a:r>
              <a:rPr sz="1800" u="sng" dirty="0">
                <a:latin typeface="Arial"/>
                <a:cs typeface="Arial"/>
              </a:rPr>
              <a:t>v</a:t>
            </a:r>
            <a:r>
              <a:rPr sz="1800" u="sng" spc="-5" dirty="0">
                <a:latin typeface="Arial"/>
                <a:cs typeface="Arial"/>
              </a:rPr>
              <a:t>o</a:t>
            </a:r>
            <a:r>
              <a:rPr sz="1800" u="sng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pa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a	</a:t>
            </a:r>
            <a:r>
              <a:rPr sz="1800" spc="-5" dirty="0">
                <a:latin typeface="Arial"/>
                <a:cs typeface="Arial"/>
              </a:rPr>
              <a:t>no</a:t>
            </a:r>
            <a:r>
              <a:rPr sz="1800" dirty="0">
                <a:latin typeface="Arial"/>
                <a:cs typeface="Arial"/>
              </a:rPr>
              <a:t>v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	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en</a:t>
            </a:r>
            <a:r>
              <a:rPr sz="1800" dirty="0">
                <a:latin typeface="Arial"/>
                <a:cs typeface="Arial"/>
              </a:rPr>
              <a:t>ç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s,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30783" y="2671062"/>
            <a:ext cx="365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7430" algn="l"/>
                <a:tab pos="2665730" algn="l"/>
                <a:tab pos="3517900" algn="l"/>
              </a:tabLst>
            </a:pP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	</a:t>
            </a:r>
            <a:r>
              <a:rPr sz="1800" spc="-5" dirty="0">
                <a:latin typeface="Arial"/>
                <a:cs typeface="Arial"/>
              </a:rPr>
              <a:t>ap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nde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o	c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m	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30783" y="2945382"/>
            <a:ext cx="37419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08100" algn="l"/>
                <a:tab pos="1562735" algn="l"/>
                <a:tab pos="2615565" algn="l"/>
                <a:tab pos="2984500" algn="l"/>
              </a:tabLst>
            </a:pP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x</a:t>
            </a:r>
            <a:r>
              <a:rPr sz="1800" b="1" spc="-5" dirty="0">
                <a:latin typeface="Arial"/>
                <a:cs typeface="Arial"/>
              </a:rPr>
              <a:t>pe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ên</a:t>
            </a:r>
            <a:r>
              <a:rPr sz="1800" b="1" dirty="0">
                <a:latin typeface="Arial"/>
                <a:cs typeface="Arial"/>
              </a:rPr>
              <a:t>c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	a	</a:t>
            </a:r>
            <a:r>
              <a:rPr sz="1800" u="sng" spc="-5" dirty="0">
                <a:latin typeface="Arial"/>
                <a:cs typeface="Arial"/>
              </a:rPr>
              <a:t>op</a:t>
            </a:r>
            <a:r>
              <a:rPr sz="1800" u="sng" dirty="0">
                <a:latin typeface="Arial"/>
                <a:cs typeface="Arial"/>
              </a:rPr>
              <a:t>t</a:t>
            </a:r>
            <a:r>
              <a:rPr sz="1800" u="sng" spc="-5" dirty="0">
                <a:latin typeface="Arial"/>
                <a:cs typeface="Arial"/>
              </a:rPr>
              <a:t>i</a:t>
            </a:r>
            <a:r>
              <a:rPr sz="1800" u="sng" dirty="0">
                <a:latin typeface="Arial"/>
                <a:cs typeface="Arial"/>
              </a:rPr>
              <a:t>m</a:t>
            </a:r>
            <a:r>
              <a:rPr sz="1800" u="sng" spc="-5" dirty="0">
                <a:latin typeface="Arial"/>
                <a:cs typeface="Arial"/>
              </a:rPr>
              <a:t>i</a:t>
            </a:r>
            <a:r>
              <a:rPr sz="1800" u="sng" dirty="0">
                <a:latin typeface="Arial"/>
                <a:cs typeface="Arial"/>
              </a:rPr>
              <a:t>z</a:t>
            </a:r>
            <a:r>
              <a:rPr sz="1800" u="sng" spc="-5" dirty="0">
                <a:latin typeface="Arial"/>
                <a:cs typeface="Arial"/>
              </a:rPr>
              <a:t>a</a:t>
            </a:r>
            <a:r>
              <a:rPr sz="1800" u="sng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s	</a:t>
            </a:r>
            <a:r>
              <a:rPr sz="1800" u="sng" dirty="0">
                <a:latin typeface="Arial"/>
                <a:cs typeface="Arial"/>
              </a:rPr>
              <a:t>c</a:t>
            </a:r>
            <a:r>
              <a:rPr sz="1800" u="sng" spc="-5" dirty="0">
                <a:latin typeface="Arial"/>
                <a:cs typeface="Arial"/>
              </a:rPr>
              <a:t>u</a:t>
            </a:r>
            <a:r>
              <a:rPr sz="1800" u="sng" dirty="0">
                <a:latin typeface="Arial"/>
                <a:cs typeface="Arial"/>
              </a:rPr>
              <a:t>st</a:t>
            </a:r>
            <a:r>
              <a:rPr sz="1800" u="sng" spc="-5" dirty="0">
                <a:latin typeface="Arial"/>
                <a:cs typeface="Arial"/>
              </a:rPr>
              <a:t>o</a:t>
            </a:r>
            <a:r>
              <a:rPr sz="1800" u="sng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 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2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energia</a:t>
            </a:r>
            <a:r>
              <a:rPr sz="1800" spc="2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</a:t>
            </a:r>
            <a:r>
              <a:rPr sz="1800" spc="2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base</a:t>
            </a:r>
            <a:r>
              <a:rPr sz="1800" spc="2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nos</a:t>
            </a:r>
            <a:r>
              <a:rPr sz="1800" spc="2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padrões</a:t>
            </a:r>
            <a:endParaRPr sz="1800" b="1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30783" y="3768342"/>
            <a:ext cx="3002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9390" algn="l"/>
                <a:tab pos="2124710" algn="l"/>
              </a:tabLst>
            </a:pPr>
            <a:r>
              <a:rPr sz="1800" spc="-5" dirty="0">
                <a:latin typeface="Arial"/>
                <a:cs typeface="Arial"/>
              </a:rPr>
              <a:t>ocupantes	ou	</a:t>
            </a:r>
            <a:r>
              <a:rPr sz="1800" i="1" spc="-5" dirty="0"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0783" y="3494022"/>
            <a:ext cx="3658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  <a:tabLst>
                <a:tab pos="411480" algn="l"/>
                <a:tab pos="1524000" algn="l"/>
                <a:tab pos="2621280" algn="l"/>
                <a:tab pos="314896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e	</a:t>
            </a:r>
            <a:r>
              <a:rPr sz="1800" b="1" spc="-5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5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z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ç</a:t>
            </a:r>
            <a:r>
              <a:rPr sz="1800" b="1" spc="5" dirty="0">
                <a:latin typeface="Arial"/>
                <a:cs typeface="Arial"/>
              </a:rPr>
              <a:t>ã</a:t>
            </a:r>
            <a:r>
              <a:rPr sz="1800" b="1" dirty="0">
                <a:latin typeface="Arial"/>
                <a:cs typeface="Arial"/>
              </a:rPr>
              <a:t>o	</a:t>
            </a:r>
            <a:r>
              <a:rPr sz="1800" b="1" spc="-5" dirty="0">
                <a:latin typeface="Arial"/>
                <a:cs typeface="Arial"/>
              </a:rPr>
              <a:t>pa</a:t>
            </a:r>
            <a:r>
              <a:rPr sz="1800" b="1" dirty="0">
                <a:latin typeface="Arial"/>
                <a:cs typeface="Arial"/>
              </a:rPr>
              <a:t>rt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u</a:t>
            </a:r>
            <a:r>
              <a:rPr sz="1800" b="1" spc="5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do</a:t>
            </a:r>
            <a:r>
              <a:rPr sz="1800" dirty="0">
                <a:latin typeface="Arial"/>
                <a:cs typeface="Arial"/>
              </a:rPr>
              <a:t>s	s</a:t>
            </a:r>
            <a:r>
              <a:rPr sz="1800" spc="-5" dirty="0">
                <a:latin typeface="Arial"/>
                <a:cs typeface="Arial"/>
              </a:rPr>
              <a:t>eu</a:t>
            </a:r>
            <a:r>
              <a:rPr sz="1800" dirty="0">
                <a:latin typeface="Arial"/>
                <a:cs typeface="Arial"/>
              </a:rPr>
              <a:t>s</a:t>
            </a:r>
          </a:p>
          <a:p>
            <a:pPr marR="5080" algn="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1567" y="4068062"/>
            <a:ext cx="8629015" cy="3159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7285" marR="40640" algn="just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latin typeface="Arial"/>
                <a:cs typeface="Arial"/>
              </a:rPr>
              <a:t>assistência</a:t>
            </a:r>
            <a:r>
              <a:rPr sz="1800" u="sng" spc="465" dirty="0">
                <a:latin typeface="Arial"/>
                <a:cs typeface="Arial"/>
              </a:rPr>
              <a:t> </a:t>
            </a:r>
            <a:r>
              <a:rPr sz="1800" u="sng" spc="-5" dirty="0">
                <a:latin typeface="Arial"/>
                <a:cs typeface="Arial"/>
              </a:rPr>
              <a:t>pessoal</a:t>
            </a:r>
            <a:r>
              <a:rPr sz="1800" spc="4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aprendendo</a:t>
            </a:r>
            <a:r>
              <a:rPr sz="1800" spc="4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evolução </a:t>
            </a:r>
            <a:r>
              <a:rPr sz="1800" dirty="0">
                <a:latin typeface="Arial"/>
                <a:cs typeface="Arial"/>
              </a:rPr>
              <a:t>dos </a:t>
            </a:r>
            <a:r>
              <a:rPr sz="1800" u="sng" spc="-5" dirty="0">
                <a:latin typeface="Arial"/>
                <a:cs typeface="Arial"/>
              </a:rPr>
              <a:t>interesses</a:t>
            </a:r>
            <a:r>
              <a:rPr sz="1800" spc="-5" dirty="0">
                <a:latin typeface="Arial"/>
                <a:cs typeface="Arial"/>
              </a:rPr>
              <a:t> dos seus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u="sng" spc="-5" dirty="0">
                <a:latin typeface="Arial"/>
                <a:cs typeface="Arial"/>
              </a:rPr>
              <a:t>utilizadores</a:t>
            </a:r>
            <a:r>
              <a:rPr sz="1800" dirty="0">
                <a:latin typeface="Arial"/>
                <a:cs typeface="Arial"/>
              </a:rPr>
              <a:t> com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objectivo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destacar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histórias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particularmente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 err="1">
                <a:latin typeface="Arial"/>
                <a:cs typeface="Arial"/>
              </a:rPr>
              <a:t>relevantes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constantes”</a:t>
            </a:r>
            <a:r>
              <a:rPr sz="1800" spc="-7" baseline="25462" dirty="0">
                <a:latin typeface="Arial"/>
                <a:cs typeface="Arial"/>
              </a:rPr>
              <a:t>1</a:t>
            </a:r>
            <a:endParaRPr lang="pt-PT" sz="1800" spc="-7" baseline="25462" dirty="0">
              <a:latin typeface="Arial"/>
              <a:cs typeface="Arial"/>
            </a:endParaRPr>
          </a:p>
          <a:p>
            <a:pPr marL="4947285" marR="40640" algn="just">
              <a:lnSpc>
                <a:spcPct val="100000"/>
              </a:lnSpc>
              <a:spcBef>
                <a:spcPts val="100"/>
              </a:spcBef>
            </a:pPr>
            <a:endParaRPr lang="pt-PT" spc="-7" baseline="25462" dirty="0">
              <a:latin typeface="Arial"/>
              <a:cs typeface="Arial"/>
            </a:endParaRPr>
          </a:p>
          <a:p>
            <a:pPr marL="4947285" marR="40640" algn="just">
              <a:lnSpc>
                <a:spcPct val="100000"/>
              </a:lnSpc>
              <a:spcBef>
                <a:spcPts val="100"/>
              </a:spcBef>
            </a:pPr>
            <a:endParaRPr lang="pt-PT" sz="1800" spc="-7" baseline="25462" dirty="0">
              <a:latin typeface="Arial"/>
              <a:cs typeface="Arial"/>
            </a:endParaRPr>
          </a:p>
          <a:p>
            <a:pPr marL="4947285" marR="40640" algn="just">
              <a:lnSpc>
                <a:spcPct val="100000"/>
              </a:lnSpc>
              <a:spcBef>
                <a:spcPts val="100"/>
              </a:spcBef>
            </a:pPr>
            <a:endParaRPr lang="pt-PT" spc="-7" baseline="25462" dirty="0">
              <a:latin typeface="Arial"/>
              <a:cs typeface="Arial"/>
            </a:endParaRPr>
          </a:p>
          <a:p>
            <a:pPr marL="4947285" marR="40640" algn="just">
              <a:lnSpc>
                <a:spcPct val="100000"/>
              </a:lnSpc>
              <a:spcBef>
                <a:spcPts val="100"/>
              </a:spcBef>
            </a:pPr>
            <a:endParaRPr sz="1800" baseline="25462" dirty="0">
              <a:latin typeface="Arial"/>
              <a:cs typeface="Arial"/>
            </a:endParaRPr>
          </a:p>
          <a:p>
            <a:pPr marL="50800" algn="just">
              <a:lnSpc>
                <a:spcPct val="100000"/>
              </a:lnSpc>
              <a:spcBef>
                <a:spcPts val="1055"/>
              </a:spcBef>
            </a:pPr>
            <a:r>
              <a:rPr sz="1800" spc="-97" baseline="25462" dirty="0">
                <a:latin typeface="Arial"/>
                <a:cs typeface="Arial"/>
              </a:rPr>
              <a:t>1</a:t>
            </a:r>
            <a:r>
              <a:rPr sz="1800" spc="-65" dirty="0">
                <a:latin typeface="Arial"/>
                <a:cs typeface="Arial"/>
              </a:rPr>
              <a:t>T.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M.</a:t>
            </a:r>
            <a:r>
              <a:rPr sz="1800" spc="-5" dirty="0">
                <a:latin typeface="Arial"/>
                <a:cs typeface="Arial"/>
              </a:rPr>
              <a:t> Mitchell,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Machine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Learning,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USA: McGraw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Hill,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1997</a:t>
            </a:r>
            <a:endParaRPr sz="1800" dirty="0">
              <a:latin typeface="Arial"/>
              <a:cs typeface="Arial"/>
            </a:endParaRPr>
          </a:p>
          <a:p>
            <a:pPr marL="50800" marR="282575" algn="just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Fonte imagem: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http://2.bp.blogspot.com/-AY4QY1sRIMY/T2-Xul2QhjI/AAAAAAAA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AAs/dwnn4HjFIU8/s1600/computer_cartoon.gif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6590" y="3410711"/>
            <a:ext cx="290322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467" y="398946"/>
            <a:ext cx="3273164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5" dirty="0">
                <a:solidFill>
                  <a:schemeClr val="tx1"/>
                </a:solidFill>
                <a:latin typeface="Calibri" panose="020F0502020204030204" pitchFamily="34" charset="0"/>
              </a:rPr>
              <a:t>Aprendizagem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2960" y="1569932"/>
            <a:ext cx="8731885" cy="354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“Aquisição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conhecimentos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b="1" spc="-5" dirty="0">
                <a:latin typeface="Calibri"/>
                <a:cs typeface="Calibri"/>
              </a:rPr>
              <a:t>experiência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ensino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7" baseline="24305" dirty="0">
                <a:latin typeface="Calibri"/>
                <a:cs typeface="Calibri"/>
              </a:rPr>
              <a:t>1</a:t>
            </a:r>
            <a:endParaRPr lang="pt-PT" sz="2400" spc="-7" baseline="24305" dirty="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100"/>
              </a:spcBef>
            </a:pPr>
            <a:endParaRPr sz="2400" baseline="24305" dirty="0">
              <a:latin typeface="Calibri"/>
              <a:cs typeface="Calibri"/>
            </a:endParaRPr>
          </a:p>
          <a:p>
            <a:pPr marL="63500" marR="240665">
              <a:lnSpc>
                <a:spcPct val="100000"/>
              </a:lnSpc>
              <a:spcBef>
                <a:spcPts val="2240"/>
              </a:spcBef>
            </a:pPr>
            <a:r>
              <a:rPr sz="2400" spc="-25" dirty="0">
                <a:latin typeface="Calibri"/>
                <a:cs typeface="Calibri"/>
              </a:rPr>
              <a:t>“Aquisição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novos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comportamentos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conhecimentos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15" dirty="0">
                <a:latin typeface="Calibri"/>
                <a:cs typeface="Calibri"/>
              </a:rPr>
              <a:t>resultante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necessidade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psicológica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b="1" spc="-5" dirty="0">
                <a:latin typeface="Calibri"/>
                <a:cs typeface="Calibri"/>
              </a:rPr>
              <a:t>fisiológica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adaptação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meio”</a:t>
            </a:r>
            <a:r>
              <a:rPr sz="2400" baseline="24305" dirty="0">
                <a:latin typeface="Calibri"/>
                <a:cs typeface="Calibri"/>
              </a:rPr>
              <a:t>2</a:t>
            </a:r>
            <a:endParaRPr lang="pt-PT" sz="2400" baseline="24305" dirty="0">
              <a:latin typeface="Calibri"/>
              <a:cs typeface="Calibri"/>
            </a:endParaRPr>
          </a:p>
          <a:p>
            <a:pPr marL="63500" marR="240665">
              <a:lnSpc>
                <a:spcPct val="100000"/>
              </a:lnSpc>
              <a:spcBef>
                <a:spcPts val="2240"/>
              </a:spcBef>
            </a:pPr>
            <a:endParaRPr sz="2400" baseline="24305" dirty="0">
              <a:latin typeface="Calibri"/>
              <a:cs typeface="Calibri"/>
            </a:endParaRPr>
          </a:p>
          <a:p>
            <a:pPr marL="63500" marR="43180">
              <a:lnSpc>
                <a:spcPct val="100000"/>
              </a:lnSpc>
              <a:spcBef>
                <a:spcPts val="1885"/>
              </a:spcBef>
            </a:pPr>
            <a:r>
              <a:rPr sz="2400" spc="-10" dirty="0">
                <a:latin typeface="Calibri"/>
                <a:cs typeface="Calibri"/>
              </a:rPr>
              <a:t>“Processo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 qual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u="sng" spc="-10" dirty="0" err="1">
                <a:latin typeface="Calibri"/>
                <a:cs typeface="Calibri"/>
              </a:rPr>
              <a:t>competências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u="sng" spc="-5" dirty="0">
                <a:latin typeface="Calibri"/>
                <a:cs typeface="Calibri"/>
              </a:rPr>
              <a:t>habilidades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conhecimentos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u="sng" spc="-10" dirty="0">
                <a:latin typeface="Calibri"/>
                <a:cs typeface="Calibri"/>
              </a:rPr>
              <a:t>comportamento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u="sng" spc="-15" dirty="0">
                <a:latin typeface="Calibri"/>
                <a:cs typeface="Calibri"/>
              </a:rPr>
              <a:t>valores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são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 err="1">
                <a:latin typeface="Calibri"/>
                <a:cs typeface="Calibri"/>
              </a:rPr>
              <a:t>adquiridos</a:t>
            </a:r>
            <a:r>
              <a:rPr sz="2400" spc="-5" dirty="0">
                <a:latin typeface="Calibri"/>
                <a:cs typeface="Calibri"/>
              </a:rPr>
              <a:t> ou </a:t>
            </a:r>
            <a:r>
              <a:rPr sz="2400" b="1" spc="-5" dirty="0">
                <a:latin typeface="Calibri"/>
                <a:cs typeface="Calibri"/>
              </a:rPr>
              <a:t>modificados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resultado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sng" spc="-15" dirty="0">
                <a:latin typeface="Calibri"/>
                <a:cs typeface="Calibri"/>
              </a:rPr>
              <a:t>estudo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sng" spc="-5" dirty="0">
                <a:latin typeface="Calibri"/>
                <a:cs typeface="Calibri"/>
              </a:rPr>
              <a:t>experiência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u="sng" spc="-15" dirty="0">
                <a:latin typeface="Calibri"/>
                <a:cs typeface="Calibri"/>
              </a:rPr>
              <a:t>formação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sng" spc="-5" dirty="0">
                <a:latin typeface="Calibri"/>
                <a:cs typeface="Calibri"/>
              </a:rPr>
              <a:t>raciocínio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u="sng" spc="-10" dirty="0">
                <a:latin typeface="Calibri"/>
                <a:cs typeface="Calibri"/>
              </a:rPr>
              <a:t>observação</a:t>
            </a:r>
            <a:r>
              <a:rPr sz="2400" spc="-10" dirty="0">
                <a:latin typeface="Calibri"/>
                <a:cs typeface="Calibri"/>
              </a:rPr>
              <a:t>”</a:t>
            </a:r>
            <a:r>
              <a:rPr sz="2400" spc="-15" baseline="24305" dirty="0">
                <a:latin typeface="Calibri"/>
                <a:cs typeface="Calibri"/>
              </a:rPr>
              <a:t>3</a:t>
            </a:r>
            <a:endParaRPr sz="2400" baseline="2430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470" y="5817688"/>
            <a:ext cx="848296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</a:pPr>
            <a:r>
              <a:rPr sz="1575" spc="-7" baseline="2645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Infopédia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[Em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linha].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Porto: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Porto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Editora,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2003-2013.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http://www.infopedia.pt/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pesquisa-global/aprendizagem</a:t>
            </a:r>
            <a:r>
              <a:rPr sz="1600" spc="-5" dirty="0">
                <a:latin typeface="Arial"/>
                <a:cs typeface="Arial"/>
              </a:rPr>
              <a:t>&gt;.</a:t>
            </a:r>
            <a:endParaRPr sz="1600" dirty="0">
              <a:latin typeface="Arial"/>
              <a:cs typeface="Arial"/>
            </a:endParaRPr>
          </a:p>
          <a:p>
            <a:pPr marL="38100" marR="69850">
              <a:lnSpc>
                <a:spcPct val="100000"/>
              </a:lnSpc>
            </a:pPr>
            <a:r>
              <a:rPr sz="1575" spc="-7" baseline="26455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R. Mesquita e </a:t>
            </a:r>
            <a:r>
              <a:rPr sz="1600" spc="-95" dirty="0">
                <a:latin typeface="Arial"/>
                <a:cs typeface="Arial"/>
              </a:rPr>
              <a:t>F.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Duarte, Dicionário de </a:t>
            </a:r>
            <a:r>
              <a:rPr sz="1600" dirty="0">
                <a:latin typeface="Arial"/>
                <a:cs typeface="Arial"/>
              </a:rPr>
              <a:t>Psicologia </a:t>
            </a:r>
            <a:r>
              <a:rPr sz="1600" spc="-5" dirty="0">
                <a:latin typeface="Arial"/>
                <a:cs typeface="Arial"/>
              </a:rPr>
              <a:t>[Em linha]. Plátano Editora, S.A., 1996. 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em: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http://psicologiacademica.blogspot.com/2010/05/dicionario-de-psicologia.html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575" baseline="26455" dirty="0">
                <a:latin typeface="Arial"/>
                <a:cs typeface="Arial"/>
              </a:rPr>
              <a:t>3</a:t>
            </a:r>
            <a:r>
              <a:rPr sz="1600" dirty="0">
                <a:latin typeface="Arial"/>
                <a:cs typeface="Arial"/>
              </a:rPr>
              <a:t>Wikipedia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[Em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linha].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 em: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http://pt.wikipedia.org/wiki/Aprendizagem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63457" y="6844296"/>
            <a:ext cx="822960" cy="363220"/>
          </a:xfrm>
          <a:custGeom>
            <a:avLst/>
            <a:gdLst/>
            <a:ahLst/>
            <a:cxnLst/>
            <a:rect l="l" t="t" r="r" b="b"/>
            <a:pathLst>
              <a:path w="822959" h="363220">
                <a:moveTo>
                  <a:pt x="822960" y="196596"/>
                </a:moveTo>
                <a:lnTo>
                  <a:pt x="638556" y="13614"/>
                </a:lnTo>
                <a:lnTo>
                  <a:pt x="638556" y="345859"/>
                </a:lnTo>
                <a:lnTo>
                  <a:pt x="629412" y="355092"/>
                </a:lnTo>
                <a:lnTo>
                  <a:pt x="638556" y="345859"/>
                </a:lnTo>
                <a:lnTo>
                  <a:pt x="638556" y="13614"/>
                </a:lnTo>
                <a:lnTo>
                  <a:pt x="624840" y="0"/>
                </a:lnTo>
                <a:lnTo>
                  <a:pt x="624840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624840" y="292608"/>
                </a:lnTo>
                <a:lnTo>
                  <a:pt x="624840" y="362712"/>
                </a:lnTo>
                <a:lnTo>
                  <a:pt x="629412" y="362712"/>
                </a:lnTo>
                <a:lnTo>
                  <a:pt x="650748" y="362712"/>
                </a:lnTo>
                <a:lnTo>
                  <a:pt x="656844" y="362712"/>
                </a:lnTo>
                <a:lnTo>
                  <a:pt x="795528" y="224028"/>
                </a:lnTo>
                <a:lnTo>
                  <a:pt x="822960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032" y="806450"/>
            <a:ext cx="8637905" cy="521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5" dirty="0">
                <a:solidFill>
                  <a:schemeClr val="tx1"/>
                </a:solidFill>
                <a:latin typeface="Calibri" panose="020F0502020204030204" pitchFamily="34" charset="0"/>
              </a:rPr>
              <a:t>Aprendizagem</a:t>
            </a:r>
            <a:r>
              <a:rPr b="1" spc="-3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b="1" spc="-15" dirty="0">
                <a:solidFill>
                  <a:schemeClr val="tx1"/>
                </a:solidFill>
                <a:latin typeface="Calibri" panose="020F0502020204030204" pitchFamily="34" charset="0"/>
              </a:rPr>
              <a:t>Automática </a:t>
            </a:r>
            <a:r>
              <a:rPr b="1" spc="-5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b="1" i="1" spc="-5" dirty="0">
                <a:solidFill>
                  <a:schemeClr val="tx1"/>
                </a:solidFill>
                <a:latin typeface="Calibri" panose="020F0502020204030204" pitchFamily="34" charset="0"/>
                <a:cs typeface="Calibri"/>
              </a:rPr>
              <a:t>Machine</a:t>
            </a:r>
            <a:r>
              <a:rPr b="1" i="1" spc="-10" dirty="0">
                <a:solidFill>
                  <a:schemeClr val="tx1"/>
                </a:solidFill>
                <a:latin typeface="Calibri" panose="020F0502020204030204" pitchFamily="34" charset="0"/>
                <a:cs typeface="Calibri"/>
              </a:rPr>
              <a:t> </a:t>
            </a:r>
            <a:r>
              <a:rPr b="1" i="1" spc="-5" dirty="0">
                <a:solidFill>
                  <a:schemeClr val="tx1"/>
                </a:solidFill>
                <a:latin typeface="Calibri" panose="020F0502020204030204" pitchFamily="34" charset="0"/>
                <a:cs typeface="Calibri"/>
              </a:rPr>
              <a:t>Learning</a:t>
            </a:r>
            <a:r>
              <a:rPr b="1" spc="-5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900" y="2398400"/>
            <a:ext cx="9449435" cy="427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8980" marR="55880" indent="-342900" algn="just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Calibri"/>
                <a:cs typeface="Calibri"/>
              </a:rPr>
              <a:t>“…uma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máquina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aprende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sempre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esta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altera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sua 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u="sng" spc="-10" dirty="0">
                <a:latin typeface="Calibri"/>
                <a:cs typeface="Calibri"/>
              </a:rPr>
              <a:t>estrutura</a:t>
            </a:r>
            <a:r>
              <a:rPr sz="2600" spc="-10" dirty="0">
                <a:latin typeface="Calibri"/>
                <a:cs typeface="Calibri"/>
              </a:rPr>
              <a:t>, </a:t>
            </a:r>
            <a:r>
              <a:rPr sz="2600" u="sng" spc="-15" dirty="0">
                <a:latin typeface="Calibri"/>
                <a:cs typeface="Calibri"/>
              </a:rPr>
              <a:t>programa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ou </a:t>
            </a:r>
            <a:r>
              <a:rPr sz="2600" u="sng" spc="-5" dirty="0">
                <a:latin typeface="Calibri"/>
                <a:cs typeface="Calibri"/>
              </a:rPr>
              <a:t>dados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(com </a:t>
            </a:r>
            <a:r>
              <a:rPr sz="2600" spc="-5" dirty="0">
                <a:latin typeface="Calibri"/>
                <a:cs typeface="Calibri"/>
              </a:rPr>
              <a:t>base nos </a:t>
            </a:r>
            <a:r>
              <a:rPr sz="2600" spc="-15" dirty="0">
                <a:latin typeface="Calibri"/>
                <a:cs typeface="Calibri"/>
              </a:rPr>
              <a:t>valores </a:t>
            </a:r>
            <a:r>
              <a:rPr sz="2600" spc="-10" dirty="0">
                <a:latin typeface="Calibri"/>
                <a:cs typeface="Calibri"/>
              </a:rPr>
              <a:t>de 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u="sng" spc="-15" dirty="0">
                <a:latin typeface="Calibri"/>
                <a:cs typeface="Calibri"/>
              </a:rPr>
              <a:t>entrada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ou </a:t>
            </a:r>
            <a:r>
              <a:rPr sz="2600" dirty="0">
                <a:latin typeface="Calibri"/>
                <a:cs typeface="Calibri"/>
              </a:rPr>
              <a:t>em </a:t>
            </a:r>
            <a:r>
              <a:rPr sz="2600" spc="-20" dirty="0">
                <a:latin typeface="Calibri"/>
                <a:cs typeface="Calibri"/>
              </a:rPr>
              <a:t>resposta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u="sng" spc="-15" dirty="0">
                <a:latin typeface="Calibri"/>
                <a:cs typeface="Calibri"/>
              </a:rPr>
              <a:t>informação </a:t>
            </a:r>
            <a:r>
              <a:rPr sz="2600" u="sng" spc="-10" dirty="0">
                <a:latin typeface="Calibri"/>
                <a:cs typeface="Calibri"/>
              </a:rPr>
              <a:t>externa</a:t>
            </a:r>
            <a:r>
              <a:rPr sz="2600" spc="-10" dirty="0">
                <a:latin typeface="Calibri"/>
                <a:cs typeface="Calibri"/>
              </a:rPr>
              <a:t>) de </a:t>
            </a:r>
            <a:r>
              <a:rPr sz="2600" spc="-20" dirty="0">
                <a:latin typeface="Calibri"/>
                <a:cs typeface="Calibri"/>
              </a:rPr>
              <a:t>forma </a:t>
            </a:r>
            <a:r>
              <a:rPr sz="2600" spc="-15" dirty="0">
                <a:latin typeface="Calibri"/>
                <a:cs typeface="Calibri"/>
              </a:rPr>
              <a:t>tal 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 seu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desempenho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futuro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é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melhorado</a:t>
            </a:r>
            <a:r>
              <a:rPr sz="2600" spc="-5" dirty="0">
                <a:latin typeface="Calibri"/>
                <a:cs typeface="Calibri"/>
              </a:rPr>
              <a:t>…”</a:t>
            </a:r>
            <a:r>
              <a:rPr sz="2550" spc="-7" baseline="26143" dirty="0">
                <a:latin typeface="Calibri"/>
                <a:cs typeface="Calibri"/>
              </a:rPr>
              <a:t>1</a:t>
            </a:r>
            <a:endParaRPr lang="pt-PT" sz="2550" spc="-7" baseline="26143" dirty="0">
              <a:latin typeface="Calibri"/>
              <a:cs typeface="Calibri"/>
            </a:endParaRPr>
          </a:p>
          <a:p>
            <a:pPr marL="728980" marR="55880" indent="-342900" algn="just">
              <a:lnSpc>
                <a:spcPct val="100000"/>
              </a:lnSpc>
              <a:spcBef>
                <a:spcPts val="100"/>
              </a:spcBef>
            </a:pPr>
            <a:endParaRPr sz="2550" baseline="26143" dirty="0">
              <a:latin typeface="Calibri"/>
              <a:cs typeface="Calibri"/>
            </a:endParaRPr>
          </a:p>
          <a:p>
            <a:pPr marL="728980" marR="187960" indent="-342900" algn="just">
              <a:lnSpc>
                <a:spcPct val="100000"/>
              </a:lnSpc>
              <a:spcBef>
                <a:spcPts val="1920"/>
              </a:spcBef>
            </a:pPr>
            <a:endParaRPr lang="pt-PT" sz="2550" baseline="26143" dirty="0">
              <a:latin typeface="Calibri"/>
              <a:cs typeface="Calibri"/>
            </a:endParaRPr>
          </a:p>
          <a:p>
            <a:pPr marL="728980" marR="187960" indent="-342900" algn="just">
              <a:lnSpc>
                <a:spcPct val="100000"/>
              </a:lnSpc>
              <a:spcBef>
                <a:spcPts val="1920"/>
              </a:spcBef>
            </a:pPr>
            <a:endParaRPr lang="pt-PT" sz="2550" baseline="26143" dirty="0">
              <a:latin typeface="Calibri"/>
              <a:cs typeface="Calibri"/>
            </a:endParaRPr>
          </a:p>
          <a:p>
            <a:pPr marL="728980" marR="187960" indent="-342900" algn="just">
              <a:lnSpc>
                <a:spcPct val="100000"/>
              </a:lnSpc>
              <a:spcBef>
                <a:spcPts val="1920"/>
              </a:spcBef>
            </a:pPr>
            <a:endParaRPr sz="2550" baseline="26143" dirty="0">
              <a:latin typeface="Calibri"/>
              <a:cs typeface="Calibri"/>
            </a:endParaRPr>
          </a:p>
          <a:p>
            <a:pPr marL="63500" marR="247015">
              <a:lnSpc>
                <a:spcPct val="100000"/>
              </a:lnSpc>
              <a:spcBef>
                <a:spcPts val="965"/>
              </a:spcBef>
            </a:pPr>
            <a:r>
              <a:rPr sz="1575" spc="-7" baseline="2645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N.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Nilsson,</a:t>
            </a:r>
            <a:r>
              <a:rPr sz="1600" spc="-5" dirty="0">
                <a:latin typeface="Arial"/>
                <a:cs typeface="Arial"/>
              </a:rPr>
              <a:t> «Introduction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Learning,»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Junho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2010.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[Em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linha].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em: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  <a:hlinkClick r:id="rId2"/>
              </a:rPr>
              <a:t>http://ai.stanford.edu/</a:t>
            </a:r>
            <a:r>
              <a:rPr sz="1600" spc="55" dirty="0">
                <a:latin typeface="Arial"/>
                <a:cs typeface="Arial"/>
                <a:hlinkClick r:id="rId2"/>
              </a:rPr>
              <a:t> </a:t>
            </a:r>
            <a:r>
              <a:rPr sz="1600" spc="-5" dirty="0">
                <a:latin typeface="Arial"/>
                <a:cs typeface="Arial"/>
              </a:rPr>
              <a:t>~nilsson/mlbook.html.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[Último</a:t>
            </a:r>
            <a:r>
              <a:rPr sz="1600" dirty="0">
                <a:latin typeface="Arial"/>
                <a:cs typeface="Arial"/>
              </a:rPr>
              <a:t> acesso: </a:t>
            </a:r>
            <a:r>
              <a:rPr sz="1600" spc="-5" dirty="0">
                <a:latin typeface="Arial"/>
                <a:cs typeface="Arial"/>
              </a:rPr>
              <a:t>07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Março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2013]</a:t>
            </a:r>
            <a:endParaRPr sz="16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1575" spc="-97" baseline="26455" dirty="0">
                <a:latin typeface="Arial"/>
                <a:cs typeface="Arial"/>
              </a:rPr>
              <a:t>2</a:t>
            </a:r>
            <a:r>
              <a:rPr sz="1600" spc="-65" dirty="0">
                <a:latin typeface="Arial"/>
                <a:cs typeface="Arial"/>
              </a:rPr>
              <a:t>T.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M.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Mitchell,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 USA: McGraw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Hill,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1997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63457" y="6844296"/>
            <a:ext cx="822960" cy="363220"/>
          </a:xfrm>
          <a:custGeom>
            <a:avLst/>
            <a:gdLst/>
            <a:ahLst/>
            <a:cxnLst/>
            <a:rect l="l" t="t" r="r" b="b"/>
            <a:pathLst>
              <a:path w="822959" h="363220">
                <a:moveTo>
                  <a:pt x="822960" y="196596"/>
                </a:moveTo>
                <a:lnTo>
                  <a:pt x="638556" y="13614"/>
                </a:lnTo>
                <a:lnTo>
                  <a:pt x="638556" y="345859"/>
                </a:lnTo>
                <a:lnTo>
                  <a:pt x="629412" y="355092"/>
                </a:lnTo>
                <a:lnTo>
                  <a:pt x="638556" y="345859"/>
                </a:lnTo>
                <a:lnTo>
                  <a:pt x="638556" y="13614"/>
                </a:lnTo>
                <a:lnTo>
                  <a:pt x="624840" y="0"/>
                </a:lnTo>
                <a:lnTo>
                  <a:pt x="624840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624840" y="292608"/>
                </a:lnTo>
                <a:lnTo>
                  <a:pt x="624840" y="362712"/>
                </a:lnTo>
                <a:lnTo>
                  <a:pt x="629412" y="362712"/>
                </a:lnTo>
                <a:lnTo>
                  <a:pt x="650748" y="362712"/>
                </a:lnTo>
                <a:lnTo>
                  <a:pt x="656844" y="362712"/>
                </a:lnTo>
                <a:lnTo>
                  <a:pt x="795528" y="224028"/>
                </a:lnTo>
                <a:lnTo>
                  <a:pt x="822960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Porquê </a:t>
            </a:r>
            <a:r>
              <a:rPr dirty="0"/>
              <a:t>a</a:t>
            </a:r>
            <a:r>
              <a:rPr spc="-5" dirty="0"/>
              <a:t> </a:t>
            </a:r>
            <a:r>
              <a:rPr spc="-15" dirty="0"/>
              <a:t>Aprendizagem</a:t>
            </a:r>
            <a:r>
              <a:rPr spc="-35" dirty="0"/>
              <a:t> </a:t>
            </a:r>
            <a:r>
              <a:rPr spc="-15" dirty="0"/>
              <a:t>Automática?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4168" y="1921255"/>
            <a:ext cx="5025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Algumas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tarefas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7068" y="2287015"/>
            <a:ext cx="2657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510665" algn="l"/>
                <a:tab pos="1592580" algn="l"/>
                <a:tab pos="2077085" algn="l"/>
              </a:tabLst>
            </a:pPr>
            <a:r>
              <a:rPr sz="2400" spc="-5" dirty="0">
                <a:latin typeface="Calibri"/>
                <a:cs typeface="Calibri"/>
              </a:rPr>
              <a:t>definidas</a:t>
            </a:r>
            <a:r>
              <a:rPr sz="2400" spc="-5" dirty="0">
                <a:latin typeface="Times New Roman"/>
                <a:cs typeface="Times New Roman"/>
              </a:rPr>
              <a:t>		</a:t>
            </a:r>
            <a:r>
              <a:rPr sz="2400" spc="-20" dirty="0">
                <a:latin typeface="Calibri"/>
                <a:cs typeface="Calibri"/>
              </a:rPr>
              <a:t>excepto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eja,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7068" y="3018534"/>
            <a:ext cx="4105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43330" algn="l"/>
                <a:tab pos="1821180" algn="l"/>
                <a:tab pos="3411854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sp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5934" y="2287015"/>
            <a:ext cx="1803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2555" algn="r">
              <a:lnSpc>
                <a:spcPct val="100000"/>
              </a:lnSpc>
              <a:spcBef>
                <a:spcPts val="100"/>
              </a:spcBef>
              <a:tabLst>
                <a:tab pos="1412875" algn="l"/>
                <a:tab pos="1478280" algn="l"/>
              </a:tabLst>
            </a:pP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5" dirty="0">
                <a:latin typeface="Calibri"/>
                <a:cs typeface="Calibri"/>
              </a:rPr>
              <a:t>é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	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709" y="2118360"/>
            <a:ext cx="3035807" cy="30312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34168" y="3384294"/>
            <a:ext cx="8465820" cy="3341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3444875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entrada/saída </a:t>
            </a:r>
            <a:r>
              <a:rPr sz="2400" dirty="0">
                <a:latin typeface="Calibri"/>
                <a:cs typeface="Calibri"/>
              </a:rPr>
              <a:t>mas </a:t>
            </a:r>
            <a:r>
              <a:rPr sz="2400" spc="-5" dirty="0">
                <a:latin typeface="Calibri"/>
                <a:cs typeface="Calibri"/>
              </a:rPr>
              <a:t>não uma </a:t>
            </a:r>
            <a:r>
              <a:rPr sz="2400" spc="-10" dirty="0">
                <a:latin typeface="Calibri"/>
                <a:cs typeface="Calibri"/>
              </a:rPr>
              <a:t>relação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concisa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entrada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saídas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desejadas</a:t>
            </a:r>
            <a:endParaRPr sz="2400" dirty="0">
              <a:latin typeface="Calibri"/>
              <a:cs typeface="Calibri"/>
            </a:endParaRPr>
          </a:p>
          <a:p>
            <a:pPr marL="354965" marR="3443604" indent="-342900" algn="just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conhecimento </a:t>
            </a:r>
            <a:r>
              <a:rPr sz="2400" spc="-20" dirty="0">
                <a:latin typeface="Calibri"/>
                <a:cs typeface="Calibri"/>
              </a:rPr>
              <a:t>existente </a:t>
            </a:r>
            <a:r>
              <a:rPr sz="2400" spc="-10" dirty="0">
                <a:latin typeface="Calibri"/>
                <a:cs typeface="Calibri"/>
              </a:rPr>
              <a:t>acerca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certas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tarefas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 ser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excessiva- </a:t>
            </a:r>
            <a:r>
              <a:rPr sz="2400" spc="-10" dirty="0">
                <a:latin typeface="Calibri"/>
                <a:cs typeface="Calibri"/>
              </a:rPr>
              <a:t> mente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vasto</a:t>
            </a:r>
            <a:r>
              <a:rPr sz="2400" spc="-15" dirty="0">
                <a:latin typeface="Calibri"/>
                <a:cs typeface="Calibri"/>
              </a:rPr>
              <a:t> 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possa</a:t>
            </a:r>
            <a:r>
              <a:rPr sz="2400" dirty="0">
                <a:latin typeface="Calibri"/>
                <a:cs typeface="Calibri"/>
              </a:rPr>
              <a:t> ser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codificado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forma </a:t>
            </a:r>
            <a:r>
              <a:rPr sz="2400" spc="-10" dirty="0">
                <a:latin typeface="Calibri"/>
                <a:cs typeface="Calibri"/>
              </a:rPr>
              <a:t>explícita</a:t>
            </a:r>
            <a:endParaRPr sz="2400" dirty="0">
              <a:latin typeface="Calibri"/>
              <a:cs typeface="Calibri"/>
            </a:endParaRPr>
          </a:p>
          <a:p>
            <a:pPr marL="82550">
              <a:lnSpc>
                <a:spcPts val="1530"/>
              </a:lnSpc>
            </a:pPr>
            <a:r>
              <a:rPr sz="1600" spc="-5" dirty="0">
                <a:latin typeface="Arial"/>
                <a:cs typeface="Arial"/>
              </a:rPr>
              <a:t>N.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Nilsson,</a:t>
            </a:r>
            <a:r>
              <a:rPr sz="1600" spc="-5" dirty="0">
                <a:latin typeface="Arial"/>
                <a:cs typeface="Arial"/>
              </a:rPr>
              <a:t> «Introduction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Learning,»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Junho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2010.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[Em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linha]. Disponível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em:</a:t>
            </a:r>
            <a:endParaRPr sz="1600" dirty="0">
              <a:latin typeface="Arial"/>
              <a:cs typeface="Arial"/>
            </a:endParaRPr>
          </a:p>
          <a:p>
            <a:pPr marL="82550" marR="15303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  <a:hlinkClick r:id="rId3"/>
              </a:rPr>
              <a:t>http://ai.stanford.edu/</a:t>
            </a:r>
            <a:r>
              <a:rPr sz="1600" spc="80" dirty="0">
                <a:latin typeface="Arial"/>
                <a:cs typeface="Arial"/>
                <a:hlinkClick r:id="rId3"/>
              </a:rPr>
              <a:t> </a:t>
            </a:r>
            <a:r>
              <a:rPr sz="1600" spc="-5" dirty="0">
                <a:latin typeface="Arial"/>
                <a:cs typeface="Arial"/>
              </a:rPr>
              <a:t>~nilsson/mlbook.html.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[Último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acesso: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07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Março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2013]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Imagem: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Cortesia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 NASA/JPL-Caltech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35085" y="6844296"/>
            <a:ext cx="751840" cy="363220"/>
          </a:xfrm>
          <a:custGeom>
            <a:avLst/>
            <a:gdLst/>
            <a:ahLst/>
            <a:cxnLst/>
            <a:rect l="l" t="t" r="r" b="b"/>
            <a:pathLst>
              <a:path w="751840" h="363220">
                <a:moveTo>
                  <a:pt x="751332" y="196596"/>
                </a:moveTo>
                <a:lnTo>
                  <a:pt x="566928" y="13614"/>
                </a:lnTo>
                <a:lnTo>
                  <a:pt x="566928" y="345859"/>
                </a:lnTo>
                <a:lnTo>
                  <a:pt x="557784" y="355092"/>
                </a:lnTo>
                <a:lnTo>
                  <a:pt x="566928" y="345859"/>
                </a:lnTo>
                <a:lnTo>
                  <a:pt x="566928" y="13614"/>
                </a:lnTo>
                <a:lnTo>
                  <a:pt x="553212" y="0"/>
                </a:lnTo>
                <a:lnTo>
                  <a:pt x="553212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553212" y="292608"/>
                </a:lnTo>
                <a:lnTo>
                  <a:pt x="553212" y="362712"/>
                </a:lnTo>
                <a:lnTo>
                  <a:pt x="557784" y="362712"/>
                </a:lnTo>
                <a:lnTo>
                  <a:pt x="579120" y="362712"/>
                </a:lnTo>
                <a:lnTo>
                  <a:pt x="585216" y="362712"/>
                </a:lnTo>
                <a:lnTo>
                  <a:pt x="723900" y="224028"/>
                </a:lnTo>
                <a:lnTo>
                  <a:pt x="751332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Porquê </a:t>
            </a:r>
            <a:r>
              <a:rPr dirty="0"/>
              <a:t>a</a:t>
            </a:r>
            <a:r>
              <a:rPr spc="-5" dirty="0"/>
              <a:t> </a:t>
            </a:r>
            <a:r>
              <a:rPr spc="-15" dirty="0"/>
              <a:t>Aprendizagem</a:t>
            </a:r>
            <a:r>
              <a:rPr spc="-35" dirty="0"/>
              <a:t> </a:t>
            </a:r>
            <a:r>
              <a:rPr spc="-15" dirty="0"/>
              <a:t>Automática?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4272" y="1992883"/>
            <a:ext cx="4167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448435" algn="l"/>
                <a:tab pos="2353310" algn="l"/>
                <a:tab pos="3488690" algn="l"/>
              </a:tabLst>
            </a:pPr>
            <a:r>
              <a:rPr sz="2400" dirty="0">
                <a:latin typeface="Calibri"/>
                <a:cs typeface="Calibri"/>
              </a:rPr>
              <a:t>Mui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z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4458" y="1992883"/>
            <a:ext cx="10071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 marR="5080" indent="-2095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nd</a:t>
            </a:r>
            <a:r>
              <a:rPr sz="2400" dirty="0">
                <a:latin typeface="Calibri"/>
                <a:cs typeface="Calibri"/>
              </a:rPr>
              <a:t>es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xi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impor-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7172" y="2358643"/>
            <a:ext cx="2359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34539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8843" y="2358643"/>
            <a:ext cx="1449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10" dirty="0">
                <a:latin typeface="Calibri"/>
                <a:cs typeface="Calibri"/>
              </a:rPr>
              <a:t>õ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7172" y="2724402"/>
            <a:ext cx="24250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259965" algn="l"/>
              </a:tabLst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alibri"/>
                <a:cs typeface="Calibri"/>
              </a:rPr>
              <a:t>tantes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118" y="2501094"/>
            <a:ext cx="3060811" cy="27942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4168" y="3529074"/>
            <a:ext cx="8395970" cy="312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0" marR="2942590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26084" algn="l"/>
              </a:tabLst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desenhadores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muitas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vezes</a:t>
            </a:r>
            <a:r>
              <a:rPr sz="2400" spc="-15" dirty="0">
                <a:latin typeface="Calibri"/>
                <a:cs typeface="Calibri"/>
              </a:rPr>
              <a:t> produ-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zem </a:t>
            </a:r>
            <a:r>
              <a:rPr sz="2400" spc="-5" dirty="0">
                <a:latin typeface="Calibri"/>
                <a:cs typeface="Calibri"/>
              </a:rPr>
              <a:t>máquinas que não funcionam </a:t>
            </a:r>
            <a:r>
              <a:rPr sz="2400" spc="-10" dirty="0">
                <a:latin typeface="Calibri"/>
                <a:cs typeface="Calibri"/>
              </a:rPr>
              <a:t>tão </a:t>
            </a:r>
            <a:r>
              <a:rPr sz="2400" spc="-5" dirty="0">
                <a:latin typeface="Calibri"/>
                <a:cs typeface="Calibri"/>
              </a:rPr>
              <a:t> bem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quanto</a:t>
            </a:r>
            <a:r>
              <a:rPr sz="2400" spc="-5" dirty="0">
                <a:latin typeface="Calibri"/>
                <a:cs typeface="Calibri"/>
              </a:rPr>
              <a:t> desejado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ambientes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criadas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neces-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sitam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certo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aperfeiçoamento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medida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forem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sendo </a:t>
            </a:r>
            <a:r>
              <a:rPr sz="2400" spc="-10" dirty="0">
                <a:latin typeface="Calibri"/>
                <a:cs typeface="Calibri"/>
              </a:rPr>
              <a:t>exploradas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350"/>
              </a:spcBef>
            </a:pPr>
            <a:r>
              <a:rPr sz="1600" spc="-5" dirty="0">
                <a:latin typeface="Arial"/>
                <a:cs typeface="Arial"/>
              </a:rPr>
              <a:t>N.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Nilsson,</a:t>
            </a:r>
            <a:r>
              <a:rPr sz="1600" spc="-5" dirty="0">
                <a:latin typeface="Arial"/>
                <a:cs typeface="Arial"/>
              </a:rPr>
              <a:t> «Introduction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Learning,»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Junho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2010.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[Em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linha].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em: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  <a:hlinkClick r:id="rId3"/>
              </a:rPr>
              <a:t>http://ai.stanford.edu/</a:t>
            </a:r>
            <a:r>
              <a:rPr sz="1600" spc="55" dirty="0">
                <a:latin typeface="Arial"/>
                <a:cs typeface="Arial"/>
                <a:hlinkClick r:id="rId3"/>
              </a:rPr>
              <a:t> </a:t>
            </a:r>
            <a:r>
              <a:rPr sz="1600" spc="-5" dirty="0">
                <a:latin typeface="Arial"/>
                <a:cs typeface="Arial"/>
              </a:rPr>
              <a:t>~nilsson/mlbook.html.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[Último</a:t>
            </a:r>
            <a:r>
              <a:rPr sz="1600" dirty="0">
                <a:latin typeface="Arial"/>
                <a:cs typeface="Arial"/>
              </a:rPr>
              <a:t> acceso: </a:t>
            </a:r>
            <a:r>
              <a:rPr sz="1600" spc="-5" dirty="0">
                <a:latin typeface="Arial"/>
                <a:cs typeface="Arial"/>
              </a:rPr>
              <a:t>07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Março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2013]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Fonte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imagem: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http://courses.essex.ac.uk/ce/ce802/Data%20Mining%20Cartoon.jpg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35085" y="6844296"/>
            <a:ext cx="751840" cy="363220"/>
          </a:xfrm>
          <a:custGeom>
            <a:avLst/>
            <a:gdLst/>
            <a:ahLst/>
            <a:cxnLst/>
            <a:rect l="l" t="t" r="r" b="b"/>
            <a:pathLst>
              <a:path w="751840" h="363220">
                <a:moveTo>
                  <a:pt x="751332" y="196596"/>
                </a:moveTo>
                <a:lnTo>
                  <a:pt x="566928" y="13614"/>
                </a:lnTo>
                <a:lnTo>
                  <a:pt x="566928" y="345859"/>
                </a:lnTo>
                <a:lnTo>
                  <a:pt x="557784" y="355092"/>
                </a:lnTo>
                <a:lnTo>
                  <a:pt x="566928" y="345859"/>
                </a:lnTo>
                <a:lnTo>
                  <a:pt x="566928" y="13614"/>
                </a:lnTo>
                <a:lnTo>
                  <a:pt x="553212" y="0"/>
                </a:lnTo>
                <a:lnTo>
                  <a:pt x="553212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553212" y="292608"/>
                </a:lnTo>
                <a:lnTo>
                  <a:pt x="553212" y="362712"/>
                </a:lnTo>
                <a:lnTo>
                  <a:pt x="557784" y="362712"/>
                </a:lnTo>
                <a:lnTo>
                  <a:pt x="579120" y="362712"/>
                </a:lnTo>
                <a:lnTo>
                  <a:pt x="585216" y="362712"/>
                </a:lnTo>
                <a:lnTo>
                  <a:pt x="723900" y="224028"/>
                </a:lnTo>
                <a:lnTo>
                  <a:pt x="751332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Porquê </a:t>
            </a:r>
            <a:r>
              <a:rPr dirty="0"/>
              <a:t>a</a:t>
            </a:r>
            <a:r>
              <a:rPr spc="-5" dirty="0"/>
              <a:t> </a:t>
            </a:r>
            <a:r>
              <a:rPr spc="-15" dirty="0"/>
              <a:t>Aprendizagem</a:t>
            </a:r>
            <a:r>
              <a:rPr spc="-35" dirty="0"/>
              <a:t> </a:t>
            </a:r>
            <a:r>
              <a:rPr spc="-15" dirty="0"/>
              <a:t>Automática?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418" y="2293619"/>
            <a:ext cx="3883152" cy="27035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4168" y="1992883"/>
            <a:ext cx="8395970" cy="465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3649979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ambientes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funcionamento </a:t>
            </a:r>
            <a:r>
              <a:rPr sz="2400" spc="-5" dirty="0">
                <a:latin typeface="Calibri"/>
                <a:cs typeface="Calibri"/>
              </a:rPr>
              <a:t> 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alterar-se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tempo </a:t>
            </a:r>
            <a:r>
              <a:rPr sz="2400" spc="-5" dirty="0">
                <a:latin typeface="Calibri"/>
                <a:cs typeface="Calibri"/>
              </a:rPr>
              <a:t> pondo de </a:t>
            </a:r>
            <a:r>
              <a:rPr sz="2400" spc="-10" dirty="0">
                <a:latin typeface="Calibri"/>
                <a:cs typeface="Calibri"/>
              </a:rPr>
              <a:t>relevância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necessidade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auto-adaptação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máquinas</a:t>
            </a:r>
            <a:endParaRPr sz="2400">
              <a:latin typeface="Calibri"/>
              <a:cs typeface="Calibri"/>
            </a:endParaRPr>
          </a:p>
          <a:p>
            <a:pPr marL="354965" marR="3651250" indent="-342900" algn="just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Ocorre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</a:t>
            </a:r>
            <a:r>
              <a:rPr sz="2400" spc="-10" dirty="0">
                <a:latin typeface="Calibri"/>
                <a:cs typeface="Calibri"/>
              </a:rPr>
              <a:t> contínua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descoberta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novos </a:t>
            </a:r>
            <a:r>
              <a:rPr sz="2400" spc="-5" dirty="0">
                <a:latin typeface="Calibri"/>
                <a:cs typeface="Calibri"/>
              </a:rPr>
              <a:t>conhecimen-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tos </a:t>
            </a:r>
            <a:r>
              <a:rPr sz="2400" spc="-10" dirty="0">
                <a:latin typeface="Calibri"/>
                <a:cs typeface="Calibri"/>
              </a:rPr>
              <a:t>acerca </a:t>
            </a:r>
            <a:r>
              <a:rPr sz="2400" spc="-5" dirty="0">
                <a:latin typeface="Calibri"/>
                <a:cs typeface="Calibri"/>
              </a:rPr>
              <a:t>das </a:t>
            </a:r>
            <a:r>
              <a:rPr sz="2400" spc="-20" dirty="0">
                <a:latin typeface="Calibri"/>
                <a:cs typeface="Calibri"/>
              </a:rPr>
              <a:t>tarefas,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torna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impraticável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constante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redefi- </a:t>
            </a:r>
            <a:r>
              <a:rPr sz="2400" spc="-5" dirty="0">
                <a:latin typeface="Calibri"/>
                <a:cs typeface="Calibri"/>
              </a:rPr>
              <a:t> nição dos </a:t>
            </a:r>
            <a:r>
              <a:rPr sz="2400" spc="-10" dirty="0">
                <a:latin typeface="Calibri"/>
                <a:cs typeface="Calibri"/>
              </a:rPr>
              <a:t>sistemas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inteligência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artificial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350"/>
              </a:spcBef>
            </a:pPr>
            <a:r>
              <a:rPr sz="1600" spc="-5" dirty="0">
                <a:latin typeface="Arial"/>
                <a:cs typeface="Arial"/>
              </a:rPr>
              <a:t>N.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J.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Nilsson,</a:t>
            </a:r>
            <a:r>
              <a:rPr sz="1600" spc="-5" dirty="0">
                <a:latin typeface="Arial"/>
                <a:cs typeface="Arial"/>
              </a:rPr>
              <a:t> «Introduction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Learning,»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Junho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2010.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[Em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linha].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Disponível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em: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  <a:hlinkClick r:id="rId3"/>
              </a:rPr>
              <a:t>http://ai.stanford.edu/</a:t>
            </a:r>
            <a:r>
              <a:rPr sz="1600" spc="55" dirty="0">
                <a:latin typeface="Arial"/>
                <a:cs typeface="Arial"/>
                <a:hlinkClick r:id="rId3"/>
              </a:rPr>
              <a:t> </a:t>
            </a:r>
            <a:r>
              <a:rPr sz="1600" spc="-5" dirty="0">
                <a:latin typeface="Arial"/>
                <a:cs typeface="Arial"/>
              </a:rPr>
              <a:t>~nilsson/mlbook.html.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[Último</a:t>
            </a:r>
            <a:r>
              <a:rPr sz="1600" dirty="0">
                <a:latin typeface="Arial"/>
                <a:cs typeface="Arial"/>
              </a:rPr>
              <a:t> acceso: </a:t>
            </a:r>
            <a:r>
              <a:rPr sz="1600" spc="-5" dirty="0">
                <a:latin typeface="Arial"/>
                <a:cs typeface="Arial"/>
              </a:rPr>
              <a:t>07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Março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2013]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Fonte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imagem: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http://www.vedicsciences.net/intelligent/rube-goldberg.jpg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35085" y="6844296"/>
            <a:ext cx="751840" cy="363220"/>
          </a:xfrm>
          <a:custGeom>
            <a:avLst/>
            <a:gdLst/>
            <a:ahLst/>
            <a:cxnLst/>
            <a:rect l="l" t="t" r="r" b="b"/>
            <a:pathLst>
              <a:path w="751840" h="363220">
                <a:moveTo>
                  <a:pt x="751332" y="196596"/>
                </a:moveTo>
                <a:lnTo>
                  <a:pt x="566928" y="13614"/>
                </a:lnTo>
                <a:lnTo>
                  <a:pt x="566928" y="345859"/>
                </a:lnTo>
                <a:lnTo>
                  <a:pt x="557784" y="355092"/>
                </a:lnTo>
                <a:lnTo>
                  <a:pt x="566928" y="345859"/>
                </a:lnTo>
                <a:lnTo>
                  <a:pt x="566928" y="13614"/>
                </a:lnTo>
                <a:lnTo>
                  <a:pt x="553212" y="0"/>
                </a:lnTo>
                <a:lnTo>
                  <a:pt x="553212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553212" y="292608"/>
                </a:lnTo>
                <a:lnTo>
                  <a:pt x="553212" y="362712"/>
                </a:lnTo>
                <a:lnTo>
                  <a:pt x="557784" y="362712"/>
                </a:lnTo>
                <a:lnTo>
                  <a:pt x="579120" y="362712"/>
                </a:lnTo>
                <a:lnTo>
                  <a:pt x="585216" y="362712"/>
                </a:lnTo>
                <a:lnTo>
                  <a:pt x="723900" y="224028"/>
                </a:lnTo>
                <a:lnTo>
                  <a:pt x="751332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336" y="1412239"/>
            <a:ext cx="6856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Nichos </a:t>
            </a:r>
            <a:r>
              <a:rPr dirty="0"/>
              <a:t>da</a:t>
            </a:r>
            <a:r>
              <a:rPr spc="-15" dirty="0"/>
              <a:t> Aprendizagem</a:t>
            </a:r>
            <a:r>
              <a:rPr spc="-45" dirty="0"/>
              <a:t> </a:t>
            </a:r>
            <a:r>
              <a:rPr spc="-15" dirty="0"/>
              <a:t>Automática</a:t>
            </a:r>
          </a:p>
        </p:txBody>
      </p:sp>
      <p:sp>
        <p:nvSpPr>
          <p:cNvPr id="3" name="object 3"/>
          <p:cNvSpPr/>
          <p:nvPr/>
        </p:nvSpPr>
        <p:spPr>
          <a:xfrm>
            <a:off x="4820290" y="4000500"/>
            <a:ext cx="1114425" cy="1114425"/>
          </a:xfrm>
          <a:custGeom>
            <a:avLst/>
            <a:gdLst/>
            <a:ahLst/>
            <a:cxnLst/>
            <a:rect l="l" t="t" r="r" b="b"/>
            <a:pathLst>
              <a:path w="1114425" h="1114425">
                <a:moveTo>
                  <a:pt x="1114044" y="585216"/>
                </a:moveTo>
                <a:lnTo>
                  <a:pt x="1114044" y="527304"/>
                </a:lnTo>
                <a:lnTo>
                  <a:pt x="1107948" y="470916"/>
                </a:lnTo>
                <a:lnTo>
                  <a:pt x="1097280" y="417576"/>
                </a:lnTo>
                <a:lnTo>
                  <a:pt x="1080516" y="364236"/>
                </a:lnTo>
                <a:lnTo>
                  <a:pt x="1059180" y="315468"/>
                </a:lnTo>
                <a:lnTo>
                  <a:pt x="1019556" y="245364"/>
                </a:lnTo>
                <a:lnTo>
                  <a:pt x="987552" y="202692"/>
                </a:lnTo>
                <a:lnTo>
                  <a:pt x="950976" y="163068"/>
                </a:lnTo>
                <a:lnTo>
                  <a:pt x="911352" y="126492"/>
                </a:lnTo>
                <a:lnTo>
                  <a:pt x="868680" y="94488"/>
                </a:lnTo>
                <a:lnTo>
                  <a:pt x="822960" y="67056"/>
                </a:lnTo>
                <a:lnTo>
                  <a:pt x="774192" y="42672"/>
                </a:lnTo>
                <a:lnTo>
                  <a:pt x="722376" y="24384"/>
                </a:lnTo>
                <a:lnTo>
                  <a:pt x="669036" y="10668"/>
                </a:lnTo>
                <a:lnTo>
                  <a:pt x="614172" y="3048"/>
                </a:lnTo>
                <a:lnTo>
                  <a:pt x="585216" y="0"/>
                </a:lnTo>
                <a:lnTo>
                  <a:pt x="528828" y="0"/>
                </a:lnTo>
                <a:lnTo>
                  <a:pt x="472440" y="6096"/>
                </a:lnTo>
                <a:lnTo>
                  <a:pt x="417576" y="16764"/>
                </a:lnTo>
                <a:lnTo>
                  <a:pt x="365760" y="33528"/>
                </a:lnTo>
                <a:lnTo>
                  <a:pt x="315468" y="54864"/>
                </a:lnTo>
                <a:lnTo>
                  <a:pt x="245364" y="94488"/>
                </a:lnTo>
                <a:lnTo>
                  <a:pt x="202692" y="126492"/>
                </a:lnTo>
                <a:lnTo>
                  <a:pt x="163068" y="163068"/>
                </a:lnTo>
                <a:lnTo>
                  <a:pt x="126492" y="202692"/>
                </a:lnTo>
                <a:lnTo>
                  <a:pt x="94488" y="245364"/>
                </a:lnTo>
                <a:lnTo>
                  <a:pt x="67056" y="291084"/>
                </a:lnTo>
                <a:lnTo>
                  <a:pt x="44196" y="339852"/>
                </a:lnTo>
                <a:lnTo>
                  <a:pt x="24384" y="391668"/>
                </a:lnTo>
                <a:lnTo>
                  <a:pt x="10668" y="445008"/>
                </a:lnTo>
                <a:lnTo>
                  <a:pt x="0" y="528828"/>
                </a:lnTo>
                <a:lnTo>
                  <a:pt x="0" y="585216"/>
                </a:lnTo>
                <a:lnTo>
                  <a:pt x="6096" y="641604"/>
                </a:lnTo>
                <a:lnTo>
                  <a:pt x="10668" y="669036"/>
                </a:lnTo>
                <a:lnTo>
                  <a:pt x="18288" y="696468"/>
                </a:lnTo>
                <a:lnTo>
                  <a:pt x="24384" y="722376"/>
                </a:lnTo>
                <a:lnTo>
                  <a:pt x="25908" y="726694"/>
                </a:lnTo>
                <a:lnTo>
                  <a:pt x="25908" y="528828"/>
                </a:lnTo>
                <a:lnTo>
                  <a:pt x="27432" y="501396"/>
                </a:lnTo>
                <a:lnTo>
                  <a:pt x="36576" y="449580"/>
                </a:lnTo>
                <a:lnTo>
                  <a:pt x="48768" y="397764"/>
                </a:lnTo>
                <a:lnTo>
                  <a:pt x="67056" y="348996"/>
                </a:lnTo>
                <a:lnTo>
                  <a:pt x="102108" y="280416"/>
                </a:lnTo>
                <a:lnTo>
                  <a:pt x="131064" y="237744"/>
                </a:lnTo>
                <a:lnTo>
                  <a:pt x="181356" y="179832"/>
                </a:lnTo>
                <a:lnTo>
                  <a:pt x="219456" y="146304"/>
                </a:lnTo>
                <a:lnTo>
                  <a:pt x="260604" y="115824"/>
                </a:lnTo>
                <a:lnTo>
                  <a:pt x="303276" y="88392"/>
                </a:lnTo>
                <a:lnTo>
                  <a:pt x="374904" y="56388"/>
                </a:lnTo>
                <a:lnTo>
                  <a:pt x="423672" y="41148"/>
                </a:lnTo>
                <a:lnTo>
                  <a:pt x="477012" y="30480"/>
                </a:lnTo>
                <a:lnTo>
                  <a:pt x="557784" y="24384"/>
                </a:lnTo>
                <a:lnTo>
                  <a:pt x="586740" y="25997"/>
                </a:lnTo>
                <a:lnTo>
                  <a:pt x="638556" y="30480"/>
                </a:lnTo>
                <a:lnTo>
                  <a:pt x="690372" y="41148"/>
                </a:lnTo>
                <a:lnTo>
                  <a:pt x="765048" y="67056"/>
                </a:lnTo>
                <a:lnTo>
                  <a:pt x="833628" y="102108"/>
                </a:lnTo>
                <a:lnTo>
                  <a:pt x="874776" y="131064"/>
                </a:lnTo>
                <a:lnTo>
                  <a:pt x="896112" y="146304"/>
                </a:lnTo>
                <a:lnTo>
                  <a:pt x="914400" y="163068"/>
                </a:lnTo>
                <a:lnTo>
                  <a:pt x="950976" y="199644"/>
                </a:lnTo>
                <a:lnTo>
                  <a:pt x="967740" y="217932"/>
                </a:lnTo>
                <a:lnTo>
                  <a:pt x="982980" y="239268"/>
                </a:lnTo>
                <a:lnTo>
                  <a:pt x="998220" y="259080"/>
                </a:lnTo>
                <a:lnTo>
                  <a:pt x="1011936" y="281940"/>
                </a:lnTo>
                <a:lnTo>
                  <a:pt x="1025652" y="303276"/>
                </a:lnTo>
                <a:lnTo>
                  <a:pt x="1036320" y="326136"/>
                </a:lnTo>
                <a:lnTo>
                  <a:pt x="1056132" y="373380"/>
                </a:lnTo>
                <a:lnTo>
                  <a:pt x="1072896" y="423672"/>
                </a:lnTo>
                <a:lnTo>
                  <a:pt x="1077468" y="449580"/>
                </a:lnTo>
                <a:lnTo>
                  <a:pt x="1083564" y="475488"/>
                </a:lnTo>
                <a:lnTo>
                  <a:pt x="1086612" y="502920"/>
                </a:lnTo>
                <a:lnTo>
                  <a:pt x="1089660" y="557784"/>
                </a:lnTo>
                <a:lnTo>
                  <a:pt x="1089660" y="722376"/>
                </a:lnTo>
                <a:lnTo>
                  <a:pt x="1097280" y="694944"/>
                </a:lnTo>
                <a:lnTo>
                  <a:pt x="1103376" y="669036"/>
                </a:lnTo>
                <a:lnTo>
                  <a:pt x="1107948" y="641604"/>
                </a:lnTo>
                <a:lnTo>
                  <a:pt x="1114044" y="585216"/>
                </a:lnTo>
                <a:close/>
              </a:path>
              <a:path w="1114425" h="1114425">
                <a:moveTo>
                  <a:pt x="1089660" y="722376"/>
                </a:moveTo>
                <a:lnTo>
                  <a:pt x="1089660" y="557784"/>
                </a:lnTo>
                <a:lnTo>
                  <a:pt x="1086612" y="611124"/>
                </a:lnTo>
                <a:lnTo>
                  <a:pt x="1077468" y="664464"/>
                </a:lnTo>
                <a:lnTo>
                  <a:pt x="1065276" y="714756"/>
                </a:lnTo>
                <a:lnTo>
                  <a:pt x="1046988" y="763524"/>
                </a:lnTo>
                <a:lnTo>
                  <a:pt x="1024128" y="810768"/>
                </a:lnTo>
                <a:lnTo>
                  <a:pt x="998220" y="854964"/>
                </a:lnTo>
                <a:lnTo>
                  <a:pt x="967740" y="894588"/>
                </a:lnTo>
                <a:lnTo>
                  <a:pt x="914400" y="950976"/>
                </a:lnTo>
                <a:lnTo>
                  <a:pt x="874776" y="982980"/>
                </a:lnTo>
                <a:lnTo>
                  <a:pt x="832104" y="1011936"/>
                </a:lnTo>
                <a:lnTo>
                  <a:pt x="787908" y="1036320"/>
                </a:lnTo>
                <a:lnTo>
                  <a:pt x="714756" y="1065276"/>
                </a:lnTo>
                <a:lnTo>
                  <a:pt x="664464" y="1077468"/>
                </a:lnTo>
                <a:lnTo>
                  <a:pt x="611124" y="1085088"/>
                </a:lnTo>
                <a:lnTo>
                  <a:pt x="583692" y="1088136"/>
                </a:lnTo>
                <a:lnTo>
                  <a:pt x="528828" y="1088136"/>
                </a:lnTo>
                <a:lnTo>
                  <a:pt x="502920" y="1085088"/>
                </a:lnTo>
                <a:lnTo>
                  <a:pt x="475488" y="1082040"/>
                </a:lnTo>
                <a:lnTo>
                  <a:pt x="423672" y="1071372"/>
                </a:lnTo>
                <a:lnTo>
                  <a:pt x="373380" y="1056132"/>
                </a:lnTo>
                <a:lnTo>
                  <a:pt x="326136" y="1036320"/>
                </a:lnTo>
                <a:lnTo>
                  <a:pt x="280416" y="1011936"/>
                </a:lnTo>
                <a:lnTo>
                  <a:pt x="239268" y="982980"/>
                </a:lnTo>
                <a:lnTo>
                  <a:pt x="181356" y="932688"/>
                </a:lnTo>
                <a:lnTo>
                  <a:pt x="146304" y="894588"/>
                </a:lnTo>
                <a:lnTo>
                  <a:pt x="115824" y="853440"/>
                </a:lnTo>
                <a:lnTo>
                  <a:pt x="77724" y="786384"/>
                </a:lnTo>
                <a:lnTo>
                  <a:pt x="48768" y="714756"/>
                </a:lnTo>
                <a:lnTo>
                  <a:pt x="36576" y="662940"/>
                </a:lnTo>
                <a:lnTo>
                  <a:pt x="27432" y="611124"/>
                </a:lnTo>
                <a:lnTo>
                  <a:pt x="25908" y="583692"/>
                </a:lnTo>
                <a:lnTo>
                  <a:pt x="25908" y="726694"/>
                </a:lnTo>
                <a:lnTo>
                  <a:pt x="44196" y="774192"/>
                </a:lnTo>
                <a:lnTo>
                  <a:pt x="67056" y="822960"/>
                </a:lnTo>
                <a:lnTo>
                  <a:pt x="94488" y="868680"/>
                </a:lnTo>
                <a:lnTo>
                  <a:pt x="128016" y="911352"/>
                </a:lnTo>
                <a:lnTo>
                  <a:pt x="163068" y="950976"/>
                </a:lnTo>
                <a:lnTo>
                  <a:pt x="202692" y="987552"/>
                </a:lnTo>
                <a:lnTo>
                  <a:pt x="224028" y="1002792"/>
                </a:lnTo>
                <a:lnTo>
                  <a:pt x="245364" y="1019556"/>
                </a:lnTo>
                <a:lnTo>
                  <a:pt x="291084" y="1046988"/>
                </a:lnTo>
                <a:lnTo>
                  <a:pt x="339852" y="1069848"/>
                </a:lnTo>
                <a:lnTo>
                  <a:pt x="391668" y="1089660"/>
                </a:lnTo>
                <a:lnTo>
                  <a:pt x="417576" y="1095756"/>
                </a:lnTo>
                <a:lnTo>
                  <a:pt x="445008" y="1103376"/>
                </a:lnTo>
                <a:lnTo>
                  <a:pt x="472440" y="1107948"/>
                </a:lnTo>
                <a:lnTo>
                  <a:pt x="499872" y="1110996"/>
                </a:lnTo>
                <a:lnTo>
                  <a:pt x="557784" y="1114044"/>
                </a:lnTo>
                <a:lnTo>
                  <a:pt x="586740" y="1112520"/>
                </a:lnTo>
                <a:lnTo>
                  <a:pt x="641604" y="1107948"/>
                </a:lnTo>
                <a:lnTo>
                  <a:pt x="696468" y="1095756"/>
                </a:lnTo>
                <a:lnTo>
                  <a:pt x="748284" y="1080516"/>
                </a:lnTo>
                <a:lnTo>
                  <a:pt x="798576" y="1059180"/>
                </a:lnTo>
                <a:lnTo>
                  <a:pt x="845820" y="1033272"/>
                </a:lnTo>
                <a:lnTo>
                  <a:pt x="890016" y="1002792"/>
                </a:lnTo>
                <a:lnTo>
                  <a:pt x="932688" y="969264"/>
                </a:lnTo>
                <a:lnTo>
                  <a:pt x="987552" y="911352"/>
                </a:lnTo>
                <a:lnTo>
                  <a:pt x="1019556" y="868680"/>
                </a:lnTo>
                <a:lnTo>
                  <a:pt x="1046988" y="821436"/>
                </a:lnTo>
                <a:lnTo>
                  <a:pt x="1071372" y="772668"/>
                </a:lnTo>
                <a:lnTo>
                  <a:pt x="1080516" y="748284"/>
                </a:lnTo>
                <a:lnTo>
                  <a:pt x="1089660" y="722376"/>
                </a:lnTo>
                <a:close/>
              </a:path>
            </a:pathLst>
          </a:custGeom>
          <a:solidFill>
            <a:srgbClr val="1F09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42291" y="4141722"/>
            <a:ext cx="6724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Calibri"/>
                <a:cs typeface="Calibri"/>
              </a:rPr>
              <a:t>A</a:t>
            </a:r>
            <a:r>
              <a:rPr sz="4400" dirty="0">
                <a:latin typeface="Calibri"/>
                <a:cs typeface="Calibri"/>
              </a:rPr>
              <a:t>A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20062" y="2029968"/>
            <a:ext cx="1702435" cy="1943100"/>
            <a:chOff x="4520062" y="2029968"/>
            <a:chExt cx="1702435" cy="1943100"/>
          </a:xfrm>
        </p:grpSpPr>
        <p:sp>
          <p:nvSpPr>
            <p:cNvPr id="6" name="object 6"/>
            <p:cNvSpPr/>
            <p:nvPr/>
          </p:nvSpPr>
          <p:spPr>
            <a:xfrm>
              <a:off x="5213481" y="3671316"/>
              <a:ext cx="321945" cy="302260"/>
            </a:xfrm>
            <a:custGeom>
              <a:avLst/>
              <a:gdLst/>
              <a:ahLst/>
              <a:cxnLst/>
              <a:rect l="l" t="t" r="r" b="b"/>
              <a:pathLst>
                <a:path w="321945" h="302260">
                  <a:moveTo>
                    <a:pt x="321563" y="150875"/>
                  </a:moveTo>
                  <a:lnTo>
                    <a:pt x="160019" y="0"/>
                  </a:lnTo>
                  <a:lnTo>
                    <a:pt x="0" y="150875"/>
                  </a:lnTo>
                  <a:lnTo>
                    <a:pt x="65531" y="150875"/>
                  </a:lnTo>
                  <a:lnTo>
                    <a:pt x="65531" y="301751"/>
                  </a:lnTo>
                  <a:lnTo>
                    <a:pt x="257555" y="301751"/>
                  </a:lnTo>
                  <a:lnTo>
                    <a:pt x="257555" y="150875"/>
                  </a:lnTo>
                  <a:lnTo>
                    <a:pt x="321563" y="150875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32253" y="2042160"/>
              <a:ext cx="1678305" cy="1577340"/>
            </a:xfrm>
            <a:custGeom>
              <a:avLst/>
              <a:gdLst/>
              <a:ahLst/>
              <a:cxnLst/>
              <a:rect l="l" t="t" r="r" b="b"/>
              <a:pathLst>
                <a:path w="1678304" h="1577339">
                  <a:moveTo>
                    <a:pt x="1677923" y="789431"/>
                  </a:moveTo>
                  <a:lnTo>
                    <a:pt x="1676502" y="743059"/>
                  </a:lnTo>
                  <a:lnTo>
                    <a:pt x="1672290" y="697391"/>
                  </a:lnTo>
                  <a:lnTo>
                    <a:pt x="1665365" y="652500"/>
                  </a:lnTo>
                  <a:lnTo>
                    <a:pt x="1655805" y="608462"/>
                  </a:lnTo>
                  <a:lnTo>
                    <a:pt x="1643690" y="565350"/>
                  </a:lnTo>
                  <a:lnTo>
                    <a:pt x="1629098" y="523239"/>
                  </a:lnTo>
                  <a:lnTo>
                    <a:pt x="1612106" y="482203"/>
                  </a:lnTo>
                  <a:lnTo>
                    <a:pt x="1592793" y="442315"/>
                  </a:lnTo>
                  <a:lnTo>
                    <a:pt x="1571237" y="403650"/>
                  </a:lnTo>
                  <a:lnTo>
                    <a:pt x="1547517" y="366283"/>
                  </a:lnTo>
                  <a:lnTo>
                    <a:pt x="1521711" y="330286"/>
                  </a:lnTo>
                  <a:lnTo>
                    <a:pt x="1493897" y="295735"/>
                  </a:lnTo>
                  <a:lnTo>
                    <a:pt x="1464154" y="262704"/>
                  </a:lnTo>
                  <a:lnTo>
                    <a:pt x="1432559" y="231266"/>
                  </a:lnTo>
                  <a:lnTo>
                    <a:pt x="1399192" y="201497"/>
                  </a:lnTo>
                  <a:lnTo>
                    <a:pt x="1364131" y="173469"/>
                  </a:lnTo>
                  <a:lnTo>
                    <a:pt x="1327453" y="147257"/>
                  </a:lnTo>
                  <a:lnTo>
                    <a:pt x="1289237" y="122936"/>
                  </a:lnTo>
                  <a:lnTo>
                    <a:pt x="1249561" y="100579"/>
                  </a:lnTo>
                  <a:lnTo>
                    <a:pt x="1208505" y="80261"/>
                  </a:lnTo>
                  <a:lnTo>
                    <a:pt x="1166145" y="62055"/>
                  </a:lnTo>
                  <a:lnTo>
                    <a:pt x="1122561" y="46036"/>
                  </a:lnTo>
                  <a:lnTo>
                    <a:pt x="1077830" y="32278"/>
                  </a:lnTo>
                  <a:lnTo>
                    <a:pt x="1032032" y="20856"/>
                  </a:lnTo>
                  <a:lnTo>
                    <a:pt x="985244" y="11842"/>
                  </a:lnTo>
                  <a:lnTo>
                    <a:pt x="937544" y="5312"/>
                  </a:lnTo>
                  <a:lnTo>
                    <a:pt x="889011" y="1340"/>
                  </a:lnTo>
                  <a:lnTo>
                    <a:pt x="839723" y="0"/>
                  </a:lnTo>
                  <a:lnTo>
                    <a:pt x="790430" y="1340"/>
                  </a:lnTo>
                  <a:lnTo>
                    <a:pt x="741881" y="5312"/>
                  </a:lnTo>
                  <a:lnTo>
                    <a:pt x="694155" y="11842"/>
                  </a:lnTo>
                  <a:lnTo>
                    <a:pt x="647331" y="20856"/>
                  </a:lnTo>
                  <a:lnTo>
                    <a:pt x="601488" y="32278"/>
                  </a:lnTo>
                  <a:lnTo>
                    <a:pt x="556706" y="46036"/>
                  </a:lnTo>
                  <a:lnTo>
                    <a:pt x="513064" y="62055"/>
                  </a:lnTo>
                  <a:lnTo>
                    <a:pt x="470640" y="80261"/>
                  </a:lnTo>
                  <a:lnTo>
                    <a:pt x="429514" y="100579"/>
                  </a:lnTo>
                  <a:lnTo>
                    <a:pt x="389766" y="122936"/>
                  </a:lnTo>
                  <a:lnTo>
                    <a:pt x="351474" y="147257"/>
                  </a:lnTo>
                  <a:lnTo>
                    <a:pt x="314717" y="173469"/>
                  </a:lnTo>
                  <a:lnTo>
                    <a:pt x="279574" y="201497"/>
                  </a:lnTo>
                  <a:lnTo>
                    <a:pt x="246125" y="231266"/>
                  </a:lnTo>
                  <a:lnTo>
                    <a:pt x="214450" y="262704"/>
                  </a:lnTo>
                  <a:lnTo>
                    <a:pt x="184626" y="295735"/>
                  </a:lnTo>
                  <a:lnTo>
                    <a:pt x="156733" y="330286"/>
                  </a:lnTo>
                  <a:lnTo>
                    <a:pt x="130850" y="366283"/>
                  </a:lnTo>
                  <a:lnTo>
                    <a:pt x="107057" y="403650"/>
                  </a:lnTo>
                  <a:lnTo>
                    <a:pt x="85432" y="442315"/>
                  </a:lnTo>
                  <a:lnTo>
                    <a:pt x="66055" y="482203"/>
                  </a:lnTo>
                  <a:lnTo>
                    <a:pt x="49005" y="523239"/>
                  </a:lnTo>
                  <a:lnTo>
                    <a:pt x="34361" y="565350"/>
                  </a:lnTo>
                  <a:lnTo>
                    <a:pt x="22202" y="608462"/>
                  </a:lnTo>
                  <a:lnTo>
                    <a:pt x="12607" y="652500"/>
                  </a:lnTo>
                  <a:lnTo>
                    <a:pt x="5656" y="697391"/>
                  </a:lnTo>
                  <a:lnTo>
                    <a:pt x="1427" y="743059"/>
                  </a:lnTo>
                  <a:lnTo>
                    <a:pt x="0" y="789431"/>
                  </a:lnTo>
                  <a:lnTo>
                    <a:pt x="1427" y="835798"/>
                  </a:lnTo>
                  <a:lnTo>
                    <a:pt x="5656" y="881450"/>
                  </a:lnTo>
                  <a:lnTo>
                    <a:pt x="12607" y="926314"/>
                  </a:lnTo>
                  <a:lnTo>
                    <a:pt x="22202" y="970317"/>
                  </a:lnTo>
                  <a:lnTo>
                    <a:pt x="34361" y="1013384"/>
                  </a:lnTo>
                  <a:lnTo>
                    <a:pt x="49005" y="1055444"/>
                  </a:lnTo>
                  <a:lnTo>
                    <a:pt x="66055" y="1096422"/>
                  </a:lnTo>
                  <a:lnTo>
                    <a:pt x="85432" y="1136246"/>
                  </a:lnTo>
                  <a:lnTo>
                    <a:pt x="107057" y="1174842"/>
                  </a:lnTo>
                  <a:lnTo>
                    <a:pt x="130850" y="1212136"/>
                  </a:lnTo>
                  <a:lnTo>
                    <a:pt x="156733" y="1248056"/>
                  </a:lnTo>
                  <a:lnTo>
                    <a:pt x="184626" y="1282528"/>
                  </a:lnTo>
                  <a:lnTo>
                    <a:pt x="214450" y="1315478"/>
                  </a:lnTo>
                  <a:lnTo>
                    <a:pt x="246125" y="1346834"/>
                  </a:lnTo>
                  <a:lnTo>
                    <a:pt x="279574" y="1376523"/>
                  </a:lnTo>
                  <a:lnTo>
                    <a:pt x="314717" y="1404470"/>
                  </a:lnTo>
                  <a:lnTo>
                    <a:pt x="351474" y="1430603"/>
                  </a:lnTo>
                  <a:lnTo>
                    <a:pt x="389766" y="1454847"/>
                  </a:lnTo>
                  <a:lnTo>
                    <a:pt x="429514" y="1477131"/>
                  </a:lnTo>
                  <a:lnTo>
                    <a:pt x="470640" y="1497381"/>
                  </a:lnTo>
                  <a:lnTo>
                    <a:pt x="513064" y="1515522"/>
                  </a:lnTo>
                  <a:lnTo>
                    <a:pt x="556706" y="1531483"/>
                  </a:lnTo>
                  <a:lnTo>
                    <a:pt x="601488" y="1545189"/>
                  </a:lnTo>
                  <a:lnTo>
                    <a:pt x="647331" y="1556568"/>
                  </a:lnTo>
                  <a:lnTo>
                    <a:pt x="694155" y="1565545"/>
                  </a:lnTo>
                  <a:lnTo>
                    <a:pt x="741881" y="1572049"/>
                  </a:lnTo>
                  <a:lnTo>
                    <a:pt x="790430" y="1576005"/>
                  </a:lnTo>
                  <a:lnTo>
                    <a:pt x="839723" y="1577339"/>
                  </a:lnTo>
                  <a:lnTo>
                    <a:pt x="889011" y="1576005"/>
                  </a:lnTo>
                  <a:lnTo>
                    <a:pt x="937544" y="1572049"/>
                  </a:lnTo>
                  <a:lnTo>
                    <a:pt x="985244" y="1565545"/>
                  </a:lnTo>
                  <a:lnTo>
                    <a:pt x="1032032" y="1556568"/>
                  </a:lnTo>
                  <a:lnTo>
                    <a:pt x="1077830" y="1545189"/>
                  </a:lnTo>
                  <a:lnTo>
                    <a:pt x="1122561" y="1531483"/>
                  </a:lnTo>
                  <a:lnTo>
                    <a:pt x="1166145" y="1515522"/>
                  </a:lnTo>
                  <a:lnTo>
                    <a:pt x="1208505" y="1497381"/>
                  </a:lnTo>
                  <a:lnTo>
                    <a:pt x="1249561" y="1477131"/>
                  </a:lnTo>
                  <a:lnTo>
                    <a:pt x="1289237" y="1454847"/>
                  </a:lnTo>
                  <a:lnTo>
                    <a:pt x="1327453" y="1430603"/>
                  </a:lnTo>
                  <a:lnTo>
                    <a:pt x="1364131" y="1404470"/>
                  </a:lnTo>
                  <a:lnTo>
                    <a:pt x="1399192" y="1376523"/>
                  </a:lnTo>
                  <a:lnTo>
                    <a:pt x="1432559" y="1346834"/>
                  </a:lnTo>
                  <a:lnTo>
                    <a:pt x="1464154" y="1315478"/>
                  </a:lnTo>
                  <a:lnTo>
                    <a:pt x="1493897" y="1282528"/>
                  </a:lnTo>
                  <a:lnTo>
                    <a:pt x="1521711" y="1248056"/>
                  </a:lnTo>
                  <a:lnTo>
                    <a:pt x="1547517" y="1212136"/>
                  </a:lnTo>
                  <a:lnTo>
                    <a:pt x="1571237" y="1174842"/>
                  </a:lnTo>
                  <a:lnTo>
                    <a:pt x="1592793" y="1136246"/>
                  </a:lnTo>
                  <a:lnTo>
                    <a:pt x="1612106" y="1096422"/>
                  </a:lnTo>
                  <a:lnTo>
                    <a:pt x="1629098" y="1055444"/>
                  </a:lnTo>
                  <a:lnTo>
                    <a:pt x="1643690" y="1013384"/>
                  </a:lnTo>
                  <a:lnTo>
                    <a:pt x="1655805" y="970317"/>
                  </a:lnTo>
                  <a:lnTo>
                    <a:pt x="1665365" y="926314"/>
                  </a:lnTo>
                  <a:lnTo>
                    <a:pt x="1672290" y="881450"/>
                  </a:lnTo>
                  <a:lnTo>
                    <a:pt x="1676502" y="835798"/>
                  </a:lnTo>
                  <a:lnTo>
                    <a:pt x="1677923" y="78943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20062" y="2029968"/>
              <a:ext cx="1702435" cy="1603375"/>
            </a:xfrm>
            <a:custGeom>
              <a:avLst/>
              <a:gdLst/>
              <a:ahLst/>
              <a:cxnLst/>
              <a:rect l="l" t="t" r="r" b="b"/>
              <a:pathLst>
                <a:path w="1702435" h="1603375">
                  <a:moveTo>
                    <a:pt x="1702308" y="841248"/>
                  </a:moveTo>
                  <a:lnTo>
                    <a:pt x="1702308" y="758952"/>
                  </a:lnTo>
                  <a:lnTo>
                    <a:pt x="1693164" y="678180"/>
                  </a:lnTo>
                  <a:lnTo>
                    <a:pt x="1685544" y="638556"/>
                  </a:lnTo>
                  <a:lnTo>
                    <a:pt x="1676400" y="600456"/>
                  </a:lnTo>
                  <a:lnTo>
                    <a:pt x="1664208" y="562356"/>
                  </a:lnTo>
                  <a:lnTo>
                    <a:pt x="1650492" y="524256"/>
                  </a:lnTo>
                  <a:lnTo>
                    <a:pt x="1635252" y="489204"/>
                  </a:lnTo>
                  <a:lnTo>
                    <a:pt x="1618488" y="452628"/>
                  </a:lnTo>
                  <a:lnTo>
                    <a:pt x="1600200" y="419100"/>
                  </a:lnTo>
                  <a:lnTo>
                    <a:pt x="1557528" y="352044"/>
                  </a:lnTo>
                  <a:lnTo>
                    <a:pt x="1533144" y="321564"/>
                  </a:lnTo>
                  <a:lnTo>
                    <a:pt x="1507236" y="291084"/>
                  </a:lnTo>
                  <a:lnTo>
                    <a:pt x="1481328" y="262128"/>
                  </a:lnTo>
                  <a:lnTo>
                    <a:pt x="1452372" y="233172"/>
                  </a:lnTo>
                  <a:lnTo>
                    <a:pt x="1423416" y="207264"/>
                  </a:lnTo>
                  <a:lnTo>
                    <a:pt x="1392936" y="182880"/>
                  </a:lnTo>
                  <a:lnTo>
                    <a:pt x="1359408" y="158496"/>
                  </a:lnTo>
                  <a:lnTo>
                    <a:pt x="1327404" y="135636"/>
                  </a:lnTo>
                  <a:lnTo>
                    <a:pt x="1257300" y="96012"/>
                  </a:lnTo>
                  <a:lnTo>
                    <a:pt x="1219200" y="77724"/>
                  </a:lnTo>
                  <a:lnTo>
                    <a:pt x="1182624" y="62484"/>
                  </a:lnTo>
                  <a:lnTo>
                    <a:pt x="1143000" y="47244"/>
                  </a:lnTo>
                  <a:lnTo>
                    <a:pt x="1103376" y="35052"/>
                  </a:lnTo>
                  <a:lnTo>
                    <a:pt x="1063752" y="24384"/>
                  </a:lnTo>
                  <a:lnTo>
                    <a:pt x="1022604" y="15240"/>
                  </a:lnTo>
                  <a:lnTo>
                    <a:pt x="937260" y="3048"/>
                  </a:lnTo>
                  <a:lnTo>
                    <a:pt x="894588" y="0"/>
                  </a:lnTo>
                  <a:lnTo>
                    <a:pt x="807720" y="0"/>
                  </a:lnTo>
                  <a:lnTo>
                    <a:pt x="763524" y="3048"/>
                  </a:lnTo>
                  <a:lnTo>
                    <a:pt x="720852" y="9144"/>
                  </a:lnTo>
                  <a:lnTo>
                    <a:pt x="679704" y="15240"/>
                  </a:lnTo>
                  <a:lnTo>
                    <a:pt x="638556" y="24384"/>
                  </a:lnTo>
                  <a:lnTo>
                    <a:pt x="597408" y="35052"/>
                  </a:lnTo>
                  <a:lnTo>
                    <a:pt x="557784" y="48768"/>
                  </a:lnTo>
                  <a:lnTo>
                    <a:pt x="519684" y="62484"/>
                  </a:lnTo>
                  <a:lnTo>
                    <a:pt x="481584" y="79248"/>
                  </a:lnTo>
                  <a:lnTo>
                    <a:pt x="445008" y="96012"/>
                  </a:lnTo>
                  <a:lnTo>
                    <a:pt x="374904" y="135636"/>
                  </a:lnTo>
                  <a:lnTo>
                    <a:pt x="341376" y="158496"/>
                  </a:lnTo>
                  <a:lnTo>
                    <a:pt x="309372" y="182880"/>
                  </a:lnTo>
                  <a:lnTo>
                    <a:pt x="278892" y="207264"/>
                  </a:lnTo>
                  <a:lnTo>
                    <a:pt x="248412" y="234696"/>
                  </a:lnTo>
                  <a:lnTo>
                    <a:pt x="220980" y="262128"/>
                  </a:lnTo>
                  <a:lnTo>
                    <a:pt x="193548" y="291084"/>
                  </a:lnTo>
                  <a:lnTo>
                    <a:pt x="169164" y="321564"/>
                  </a:lnTo>
                  <a:lnTo>
                    <a:pt x="144780" y="353568"/>
                  </a:lnTo>
                  <a:lnTo>
                    <a:pt x="123444" y="385572"/>
                  </a:lnTo>
                  <a:lnTo>
                    <a:pt x="102108" y="419100"/>
                  </a:lnTo>
                  <a:lnTo>
                    <a:pt x="83820" y="454152"/>
                  </a:lnTo>
                  <a:lnTo>
                    <a:pt x="67056" y="489204"/>
                  </a:lnTo>
                  <a:lnTo>
                    <a:pt x="51816" y="525780"/>
                  </a:lnTo>
                  <a:lnTo>
                    <a:pt x="38100" y="562356"/>
                  </a:lnTo>
                  <a:lnTo>
                    <a:pt x="25908" y="600456"/>
                  </a:lnTo>
                  <a:lnTo>
                    <a:pt x="16764" y="640080"/>
                  </a:lnTo>
                  <a:lnTo>
                    <a:pt x="9144" y="679704"/>
                  </a:lnTo>
                  <a:lnTo>
                    <a:pt x="0" y="760476"/>
                  </a:lnTo>
                  <a:lnTo>
                    <a:pt x="0" y="842772"/>
                  </a:lnTo>
                  <a:lnTo>
                    <a:pt x="9144" y="923544"/>
                  </a:lnTo>
                  <a:lnTo>
                    <a:pt x="16764" y="963168"/>
                  </a:lnTo>
                  <a:lnTo>
                    <a:pt x="24384" y="994918"/>
                  </a:lnTo>
                  <a:lnTo>
                    <a:pt x="24384" y="800100"/>
                  </a:lnTo>
                  <a:lnTo>
                    <a:pt x="25908" y="760476"/>
                  </a:lnTo>
                  <a:lnTo>
                    <a:pt x="28956" y="720852"/>
                  </a:lnTo>
                  <a:lnTo>
                    <a:pt x="41148" y="644652"/>
                  </a:lnTo>
                  <a:lnTo>
                    <a:pt x="51816" y="606552"/>
                  </a:lnTo>
                  <a:lnTo>
                    <a:pt x="62484" y="569976"/>
                  </a:lnTo>
                  <a:lnTo>
                    <a:pt x="74676" y="533400"/>
                  </a:lnTo>
                  <a:lnTo>
                    <a:pt x="89916" y="498348"/>
                  </a:lnTo>
                  <a:lnTo>
                    <a:pt x="124968" y="431292"/>
                  </a:lnTo>
                  <a:lnTo>
                    <a:pt x="166116" y="367284"/>
                  </a:lnTo>
                  <a:lnTo>
                    <a:pt x="188976" y="336804"/>
                  </a:lnTo>
                  <a:lnTo>
                    <a:pt x="239268" y="278892"/>
                  </a:lnTo>
                  <a:lnTo>
                    <a:pt x="295656" y="227076"/>
                  </a:lnTo>
                  <a:lnTo>
                    <a:pt x="326136" y="202692"/>
                  </a:lnTo>
                  <a:lnTo>
                    <a:pt x="356616" y="179832"/>
                  </a:lnTo>
                  <a:lnTo>
                    <a:pt x="388620" y="156972"/>
                  </a:lnTo>
                  <a:lnTo>
                    <a:pt x="422148" y="137160"/>
                  </a:lnTo>
                  <a:lnTo>
                    <a:pt x="457200" y="118872"/>
                  </a:lnTo>
                  <a:lnTo>
                    <a:pt x="530352" y="85344"/>
                  </a:lnTo>
                  <a:lnTo>
                    <a:pt x="566928" y="71628"/>
                  </a:lnTo>
                  <a:lnTo>
                    <a:pt x="605028" y="59436"/>
                  </a:lnTo>
                  <a:lnTo>
                    <a:pt x="644652" y="48768"/>
                  </a:lnTo>
                  <a:lnTo>
                    <a:pt x="684276" y="41148"/>
                  </a:lnTo>
                  <a:lnTo>
                    <a:pt x="725424" y="33528"/>
                  </a:lnTo>
                  <a:lnTo>
                    <a:pt x="766572" y="28956"/>
                  </a:lnTo>
                  <a:lnTo>
                    <a:pt x="809244" y="25908"/>
                  </a:lnTo>
                  <a:lnTo>
                    <a:pt x="851916" y="24384"/>
                  </a:lnTo>
                  <a:lnTo>
                    <a:pt x="894588" y="25908"/>
                  </a:lnTo>
                  <a:lnTo>
                    <a:pt x="935736" y="28956"/>
                  </a:lnTo>
                  <a:lnTo>
                    <a:pt x="976884" y="33528"/>
                  </a:lnTo>
                  <a:lnTo>
                    <a:pt x="1018032" y="41148"/>
                  </a:lnTo>
                  <a:lnTo>
                    <a:pt x="1057656" y="48768"/>
                  </a:lnTo>
                  <a:lnTo>
                    <a:pt x="1097280" y="59436"/>
                  </a:lnTo>
                  <a:lnTo>
                    <a:pt x="1135380" y="71628"/>
                  </a:lnTo>
                  <a:lnTo>
                    <a:pt x="1173480" y="85344"/>
                  </a:lnTo>
                  <a:lnTo>
                    <a:pt x="1210056" y="102108"/>
                  </a:lnTo>
                  <a:lnTo>
                    <a:pt x="1245108" y="118872"/>
                  </a:lnTo>
                  <a:lnTo>
                    <a:pt x="1280160" y="137160"/>
                  </a:lnTo>
                  <a:lnTo>
                    <a:pt x="1313688" y="158496"/>
                  </a:lnTo>
                  <a:lnTo>
                    <a:pt x="1345692" y="179832"/>
                  </a:lnTo>
                  <a:lnTo>
                    <a:pt x="1377696" y="202692"/>
                  </a:lnTo>
                  <a:lnTo>
                    <a:pt x="1435608" y="252984"/>
                  </a:lnTo>
                  <a:lnTo>
                    <a:pt x="1463040" y="280416"/>
                  </a:lnTo>
                  <a:lnTo>
                    <a:pt x="1513332" y="336804"/>
                  </a:lnTo>
                  <a:lnTo>
                    <a:pt x="1536192" y="367284"/>
                  </a:lnTo>
                  <a:lnTo>
                    <a:pt x="1557528" y="399288"/>
                  </a:lnTo>
                  <a:lnTo>
                    <a:pt x="1595628" y="464820"/>
                  </a:lnTo>
                  <a:lnTo>
                    <a:pt x="1612392" y="499872"/>
                  </a:lnTo>
                  <a:lnTo>
                    <a:pt x="1627632" y="534924"/>
                  </a:lnTo>
                  <a:lnTo>
                    <a:pt x="1652016" y="608076"/>
                  </a:lnTo>
                  <a:lnTo>
                    <a:pt x="1673352" y="722376"/>
                  </a:lnTo>
                  <a:lnTo>
                    <a:pt x="1676400" y="762000"/>
                  </a:lnTo>
                  <a:lnTo>
                    <a:pt x="1677924" y="801624"/>
                  </a:lnTo>
                  <a:lnTo>
                    <a:pt x="1677924" y="994918"/>
                  </a:lnTo>
                  <a:lnTo>
                    <a:pt x="1685544" y="963168"/>
                  </a:lnTo>
                  <a:lnTo>
                    <a:pt x="1693164" y="923544"/>
                  </a:lnTo>
                  <a:lnTo>
                    <a:pt x="1702308" y="841248"/>
                  </a:lnTo>
                  <a:close/>
                </a:path>
                <a:path w="1702435" h="1603375">
                  <a:moveTo>
                    <a:pt x="1677924" y="994918"/>
                  </a:moveTo>
                  <a:lnTo>
                    <a:pt x="1677924" y="801624"/>
                  </a:lnTo>
                  <a:lnTo>
                    <a:pt x="1676400" y="841248"/>
                  </a:lnTo>
                  <a:lnTo>
                    <a:pt x="1673352" y="880872"/>
                  </a:lnTo>
                  <a:lnTo>
                    <a:pt x="1661160" y="957072"/>
                  </a:lnTo>
                  <a:lnTo>
                    <a:pt x="1652016" y="995172"/>
                  </a:lnTo>
                  <a:lnTo>
                    <a:pt x="1627632" y="1068324"/>
                  </a:lnTo>
                  <a:lnTo>
                    <a:pt x="1612392" y="1103376"/>
                  </a:lnTo>
                  <a:lnTo>
                    <a:pt x="1577340" y="1170432"/>
                  </a:lnTo>
                  <a:lnTo>
                    <a:pt x="1557528" y="1203960"/>
                  </a:lnTo>
                  <a:lnTo>
                    <a:pt x="1513332" y="1264920"/>
                  </a:lnTo>
                  <a:lnTo>
                    <a:pt x="1488948" y="1295400"/>
                  </a:lnTo>
                  <a:lnTo>
                    <a:pt x="1435608" y="1350264"/>
                  </a:lnTo>
                  <a:lnTo>
                    <a:pt x="1406652" y="1376172"/>
                  </a:lnTo>
                  <a:lnTo>
                    <a:pt x="1376172" y="1400556"/>
                  </a:lnTo>
                  <a:lnTo>
                    <a:pt x="1345692" y="1423416"/>
                  </a:lnTo>
                  <a:lnTo>
                    <a:pt x="1313688" y="1444752"/>
                  </a:lnTo>
                  <a:lnTo>
                    <a:pt x="1280160" y="1464564"/>
                  </a:lnTo>
                  <a:lnTo>
                    <a:pt x="1245108" y="1484376"/>
                  </a:lnTo>
                  <a:lnTo>
                    <a:pt x="1210056" y="1501140"/>
                  </a:lnTo>
                  <a:lnTo>
                    <a:pt x="1173480" y="1516380"/>
                  </a:lnTo>
                  <a:lnTo>
                    <a:pt x="1135380" y="1530096"/>
                  </a:lnTo>
                  <a:lnTo>
                    <a:pt x="1097280" y="1542288"/>
                  </a:lnTo>
                  <a:lnTo>
                    <a:pt x="1057656" y="1552956"/>
                  </a:lnTo>
                  <a:lnTo>
                    <a:pt x="1018032" y="1562100"/>
                  </a:lnTo>
                  <a:lnTo>
                    <a:pt x="976884" y="1568196"/>
                  </a:lnTo>
                  <a:lnTo>
                    <a:pt x="935736" y="1572768"/>
                  </a:lnTo>
                  <a:lnTo>
                    <a:pt x="893064" y="1575816"/>
                  </a:lnTo>
                  <a:lnTo>
                    <a:pt x="850392" y="1577340"/>
                  </a:lnTo>
                  <a:lnTo>
                    <a:pt x="807720" y="1575816"/>
                  </a:lnTo>
                  <a:lnTo>
                    <a:pt x="766572" y="1572768"/>
                  </a:lnTo>
                  <a:lnTo>
                    <a:pt x="725424" y="1568196"/>
                  </a:lnTo>
                  <a:lnTo>
                    <a:pt x="684276" y="1562100"/>
                  </a:lnTo>
                  <a:lnTo>
                    <a:pt x="644652" y="1552956"/>
                  </a:lnTo>
                  <a:lnTo>
                    <a:pt x="605028" y="1542288"/>
                  </a:lnTo>
                  <a:lnTo>
                    <a:pt x="566928" y="1530096"/>
                  </a:lnTo>
                  <a:lnTo>
                    <a:pt x="528828" y="1516380"/>
                  </a:lnTo>
                  <a:lnTo>
                    <a:pt x="492252" y="1501140"/>
                  </a:lnTo>
                  <a:lnTo>
                    <a:pt x="422148" y="1464564"/>
                  </a:lnTo>
                  <a:lnTo>
                    <a:pt x="388620" y="1444752"/>
                  </a:lnTo>
                  <a:lnTo>
                    <a:pt x="356616" y="1423416"/>
                  </a:lnTo>
                  <a:lnTo>
                    <a:pt x="324612" y="1399032"/>
                  </a:lnTo>
                  <a:lnTo>
                    <a:pt x="266700" y="1350264"/>
                  </a:lnTo>
                  <a:lnTo>
                    <a:pt x="239268" y="1322832"/>
                  </a:lnTo>
                  <a:lnTo>
                    <a:pt x="213360" y="1293876"/>
                  </a:lnTo>
                  <a:lnTo>
                    <a:pt x="166116" y="1234440"/>
                  </a:lnTo>
                  <a:lnTo>
                    <a:pt x="144780" y="1202436"/>
                  </a:lnTo>
                  <a:lnTo>
                    <a:pt x="106680" y="1136904"/>
                  </a:lnTo>
                  <a:lnTo>
                    <a:pt x="74676" y="1066800"/>
                  </a:lnTo>
                  <a:lnTo>
                    <a:pt x="50292" y="995172"/>
                  </a:lnTo>
                  <a:lnTo>
                    <a:pt x="41148" y="957072"/>
                  </a:lnTo>
                  <a:lnTo>
                    <a:pt x="28956" y="879348"/>
                  </a:lnTo>
                  <a:lnTo>
                    <a:pt x="25908" y="841248"/>
                  </a:lnTo>
                  <a:lnTo>
                    <a:pt x="24384" y="800100"/>
                  </a:lnTo>
                  <a:lnTo>
                    <a:pt x="24384" y="994918"/>
                  </a:lnTo>
                  <a:lnTo>
                    <a:pt x="38100" y="1039368"/>
                  </a:lnTo>
                  <a:lnTo>
                    <a:pt x="51816" y="1077468"/>
                  </a:lnTo>
                  <a:lnTo>
                    <a:pt x="67056" y="1114044"/>
                  </a:lnTo>
                  <a:lnTo>
                    <a:pt x="83820" y="1149096"/>
                  </a:lnTo>
                  <a:lnTo>
                    <a:pt x="102108" y="1184148"/>
                  </a:lnTo>
                  <a:lnTo>
                    <a:pt x="123444" y="1217676"/>
                  </a:lnTo>
                  <a:lnTo>
                    <a:pt x="144780" y="1249680"/>
                  </a:lnTo>
                  <a:lnTo>
                    <a:pt x="169164" y="1281684"/>
                  </a:lnTo>
                  <a:lnTo>
                    <a:pt x="195072" y="1312164"/>
                  </a:lnTo>
                  <a:lnTo>
                    <a:pt x="220980" y="1341120"/>
                  </a:lnTo>
                  <a:lnTo>
                    <a:pt x="249936" y="1368552"/>
                  </a:lnTo>
                  <a:lnTo>
                    <a:pt x="278892" y="1394460"/>
                  </a:lnTo>
                  <a:lnTo>
                    <a:pt x="309372" y="1420368"/>
                  </a:lnTo>
                  <a:lnTo>
                    <a:pt x="342900" y="1443228"/>
                  </a:lnTo>
                  <a:lnTo>
                    <a:pt x="374904" y="1466088"/>
                  </a:lnTo>
                  <a:lnTo>
                    <a:pt x="409956" y="1487424"/>
                  </a:lnTo>
                  <a:lnTo>
                    <a:pt x="483108" y="1524000"/>
                  </a:lnTo>
                  <a:lnTo>
                    <a:pt x="519684" y="1540764"/>
                  </a:lnTo>
                  <a:lnTo>
                    <a:pt x="559308" y="1554480"/>
                  </a:lnTo>
                  <a:lnTo>
                    <a:pt x="598932" y="1566672"/>
                  </a:lnTo>
                  <a:lnTo>
                    <a:pt x="638556" y="1577340"/>
                  </a:lnTo>
                  <a:lnTo>
                    <a:pt x="679704" y="1586484"/>
                  </a:lnTo>
                  <a:lnTo>
                    <a:pt x="722376" y="1594104"/>
                  </a:lnTo>
                  <a:lnTo>
                    <a:pt x="765048" y="1598676"/>
                  </a:lnTo>
                  <a:lnTo>
                    <a:pt x="807720" y="1601724"/>
                  </a:lnTo>
                  <a:lnTo>
                    <a:pt x="851916" y="1603248"/>
                  </a:lnTo>
                  <a:lnTo>
                    <a:pt x="894588" y="1601724"/>
                  </a:lnTo>
                  <a:lnTo>
                    <a:pt x="938784" y="1598676"/>
                  </a:lnTo>
                  <a:lnTo>
                    <a:pt x="981456" y="1594104"/>
                  </a:lnTo>
                  <a:lnTo>
                    <a:pt x="1022604" y="1586484"/>
                  </a:lnTo>
                  <a:lnTo>
                    <a:pt x="1063752" y="1577340"/>
                  </a:lnTo>
                  <a:lnTo>
                    <a:pt x="1104900" y="1566672"/>
                  </a:lnTo>
                  <a:lnTo>
                    <a:pt x="1144524" y="1554480"/>
                  </a:lnTo>
                  <a:lnTo>
                    <a:pt x="1220724" y="1524000"/>
                  </a:lnTo>
                  <a:lnTo>
                    <a:pt x="1257300" y="1505712"/>
                  </a:lnTo>
                  <a:lnTo>
                    <a:pt x="1292352" y="1487424"/>
                  </a:lnTo>
                  <a:lnTo>
                    <a:pt x="1327404" y="1466088"/>
                  </a:lnTo>
                  <a:lnTo>
                    <a:pt x="1360932" y="1443228"/>
                  </a:lnTo>
                  <a:lnTo>
                    <a:pt x="1392936" y="1420368"/>
                  </a:lnTo>
                  <a:lnTo>
                    <a:pt x="1453896" y="1368552"/>
                  </a:lnTo>
                  <a:lnTo>
                    <a:pt x="1508760" y="1310640"/>
                  </a:lnTo>
                  <a:lnTo>
                    <a:pt x="1557528" y="1249680"/>
                  </a:lnTo>
                  <a:lnTo>
                    <a:pt x="1600200" y="1182624"/>
                  </a:lnTo>
                  <a:lnTo>
                    <a:pt x="1618488" y="1149096"/>
                  </a:lnTo>
                  <a:lnTo>
                    <a:pt x="1635252" y="1112520"/>
                  </a:lnTo>
                  <a:lnTo>
                    <a:pt x="1650492" y="1075944"/>
                  </a:lnTo>
                  <a:lnTo>
                    <a:pt x="1664208" y="1039368"/>
                  </a:lnTo>
                  <a:lnTo>
                    <a:pt x="1676400" y="1001268"/>
                  </a:lnTo>
                  <a:lnTo>
                    <a:pt x="1677924" y="994918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868555" y="2529330"/>
            <a:ext cx="1005205" cy="5499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5240" marR="5080" indent="-3175">
              <a:lnSpc>
                <a:spcPts val="1970"/>
              </a:lnSpc>
              <a:spcBef>
                <a:spcPts val="320"/>
              </a:spcBef>
            </a:pPr>
            <a:r>
              <a:rPr sz="1800" dirty="0">
                <a:latin typeface="Calibri"/>
                <a:cs typeface="Calibri"/>
              </a:rPr>
              <a:t>Ap</a:t>
            </a:r>
            <a:r>
              <a:rPr sz="1800" spc="-10" dirty="0">
                <a:latin typeface="Calibri"/>
                <a:cs typeface="Calibri"/>
              </a:rPr>
              <a:t>li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ç</a:t>
            </a:r>
            <a:r>
              <a:rPr sz="1800" spc="-5" dirty="0">
                <a:latin typeface="Calibri"/>
                <a:cs typeface="Calibri"/>
              </a:rPr>
              <a:t>õ</a:t>
            </a:r>
            <a:r>
              <a:rPr sz="1800" dirty="0">
                <a:latin typeface="Calibri"/>
                <a:cs typeface="Calibri"/>
              </a:rPr>
              <a:t>es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mp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13733" y="4447031"/>
            <a:ext cx="2204085" cy="384175"/>
          </a:xfrm>
          <a:custGeom>
            <a:avLst/>
            <a:gdLst/>
            <a:ahLst/>
            <a:cxnLst/>
            <a:rect l="l" t="t" r="r" b="b"/>
            <a:pathLst>
              <a:path w="2204085" h="384175">
                <a:moveTo>
                  <a:pt x="446532" y="275844"/>
                </a:moveTo>
                <a:lnTo>
                  <a:pt x="429768" y="54864"/>
                </a:lnTo>
                <a:lnTo>
                  <a:pt x="175260" y="73152"/>
                </a:lnTo>
                <a:lnTo>
                  <a:pt x="170688" y="0"/>
                </a:lnTo>
                <a:lnTo>
                  <a:pt x="0" y="198120"/>
                </a:lnTo>
                <a:lnTo>
                  <a:pt x="198120" y="368808"/>
                </a:lnTo>
                <a:lnTo>
                  <a:pt x="192024" y="295656"/>
                </a:lnTo>
                <a:lnTo>
                  <a:pt x="446532" y="275844"/>
                </a:lnTo>
                <a:close/>
              </a:path>
              <a:path w="2204085" h="384175">
                <a:moveTo>
                  <a:pt x="2203704" y="217932"/>
                </a:moveTo>
                <a:lnTo>
                  <a:pt x="2046732" y="15240"/>
                </a:lnTo>
                <a:lnTo>
                  <a:pt x="2039112" y="88392"/>
                </a:lnTo>
                <a:lnTo>
                  <a:pt x="1862328" y="70104"/>
                </a:lnTo>
                <a:lnTo>
                  <a:pt x="1839468" y="291084"/>
                </a:lnTo>
                <a:lnTo>
                  <a:pt x="2016252" y="309372"/>
                </a:lnTo>
                <a:lnTo>
                  <a:pt x="2008632" y="384048"/>
                </a:lnTo>
                <a:lnTo>
                  <a:pt x="2203704" y="21793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565270" y="3945636"/>
            <a:ext cx="1743710" cy="1649095"/>
            <a:chOff x="6565270" y="3945636"/>
            <a:chExt cx="1743710" cy="1649095"/>
          </a:xfrm>
        </p:grpSpPr>
        <p:sp>
          <p:nvSpPr>
            <p:cNvPr id="12" name="object 12"/>
            <p:cNvSpPr/>
            <p:nvPr/>
          </p:nvSpPr>
          <p:spPr>
            <a:xfrm>
              <a:off x="6578986" y="3957828"/>
              <a:ext cx="1717675" cy="1624965"/>
            </a:xfrm>
            <a:custGeom>
              <a:avLst/>
              <a:gdLst/>
              <a:ahLst/>
              <a:cxnLst/>
              <a:rect l="l" t="t" r="r" b="b"/>
              <a:pathLst>
                <a:path w="1717675" h="1624964">
                  <a:moveTo>
                    <a:pt x="1717547" y="812291"/>
                  </a:moveTo>
                  <a:lnTo>
                    <a:pt x="1716184" y="766251"/>
                  </a:lnTo>
                  <a:lnTo>
                    <a:pt x="1712143" y="720878"/>
                  </a:lnTo>
                  <a:lnTo>
                    <a:pt x="1705498" y="676241"/>
                  </a:lnTo>
                  <a:lnTo>
                    <a:pt x="1696321" y="632409"/>
                  </a:lnTo>
                  <a:lnTo>
                    <a:pt x="1684685" y="589451"/>
                  </a:lnTo>
                  <a:lnTo>
                    <a:pt x="1670665" y="547435"/>
                  </a:lnTo>
                  <a:lnTo>
                    <a:pt x="1654332" y="506432"/>
                  </a:lnTo>
                  <a:lnTo>
                    <a:pt x="1635760" y="466509"/>
                  </a:lnTo>
                  <a:lnTo>
                    <a:pt x="1615022" y="427737"/>
                  </a:lnTo>
                  <a:lnTo>
                    <a:pt x="1592192" y="390183"/>
                  </a:lnTo>
                  <a:lnTo>
                    <a:pt x="1567342" y="353917"/>
                  </a:lnTo>
                  <a:lnTo>
                    <a:pt x="1540545" y="319008"/>
                  </a:lnTo>
                  <a:lnTo>
                    <a:pt x="1511874" y="285525"/>
                  </a:lnTo>
                  <a:lnTo>
                    <a:pt x="1481404" y="253537"/>
                  </a:lnTo>
                  <a:lnTo>
                    <a:pt x="1449206" y="223112"/>
                  </a:lnTo>
                  <a:lnTo>
                    <a:pt x="1415353" y="194320"/>
                  </a:lnTo>
                  <a:lnTo>
                    <a:pt x="1379920" y="167230"/>
                  </a:lnTo>
                  <a:lnTo>
                    <a:pt x="1342979" y="141911"/>
                  </a:lnTo>
                  <a:lnTo>
                    <a:pt x="1304603" y="118431"/>
                  </a:lnTo>
                  <a:lnTo>
                    <a:pt x="1264865" y="96861"/>
                  </a:lnTo>
                  <a:lnTo>
                    <a:pt x="1223839" y="77268"/>
                  </a:lnTo>
                  <a:lnTo>
                    <a:pt x="1181597" y="59721"/>
                  </a:lnTo>
                  <a:lnTo>
                    <a:pt x="1138213" y="44291"/>
                  </a:lnTo>
                  <a:lnTo>
                    <a:pt x="1093759" y="31045"/>
                  </a:lnTo>
                  <a:lnTo>
                    <a:pt x="1048310" y="20052"/>
                  </a:lnTo>
                  <a:lnTo>
                    <a:pt x="1001937" y="11383"/>
                  </a:lnTo>
                  <a:lnTo>
                    <a:pt x="954714" y="5105"/>
                  </a:lnTo>
                  <a:lnTo>
                    <a:pt x="906715" y="1287"/>
                  </a:lnTo>
                  <a:lnTo>
                    <a:pt x="858011" y="0"/>
                  </a:lnTo>
                  <a:lnTo>
                    <a:pt x="809314" y="1287"/>
                  </a:lnTo>
                  <a:lnTo>
                    <a:pt x="761329" y="5105"/>
                  </a:lnTo>
                  <a:lnTo>
                    <a:pt x="714132" y="11383"/>
                  </a:lnTo>
                  <a:lnTo>
                    <a:pt x="667792" y="20052"/>
                  </a:lnTo>
                  <a:lnTo>
                    <a:pt x="622384" y="31045"/>
                  </a:lnTo>
                  <a:lnTo>
                    <a:pt x="577979" y="44291"/>
                  </a:lnTo>
                  <a:lnTo>
                    <a:pt x="534649" y="59721"/>
                  </a:lnTo>
                  <a:lnTo>
                    <a:pt x="492468" y="77268"/>
                  </a:lnTo>
                  <a:lnTo>
                    <a:pt x="451507" y="96861"/>
                  </a:lnTo>
                  <a:lnTo>
                    <a:pt x="411839" y="118431"/>
                  </a:lnTo>
                  <a:lnTo>
                    <a:pt x="373535" y="141911"/>
                  </a:lnTo>
                  <a:lnTo>
                    <a:pt x="336670" y="167230"/>
                  </a:lnTo>
                  <a:lnTo>
                    <a:pt x="301314" y="194320"/>
                  </a:lnTo>
                  <a:lnTo>
                    <a:pt x="267540" y="223112"/>
                  </a:lnTo>
                  <a:lnTo>
                    <a:pt x="235421" y="253537"/>
                  </a:lnTo>
                  <a:lnTo>
                    <a:pt x="205028" y="285525"/>
                  </a:lnTo>
                  <a:lnTo>
                    <a:pt x="176435" y="319008"/>
                  </a:lnTo>
                  <a:lnTo>
                    <a:pt x="149714" y="353917"/>
                  </a:lnTo>
                  <a:lnTo>
                    <a:pt x="124936" y="390183"/>
                  </a:lnTo>
                  <a:lnTo>
                    <a:pt x="102175" y="427737"/>
                  </a:lnTo>
                  <a:lnTo>
                    <a:pt x="81503" y="466509"/>
                  </a:lnTo>
                  <a:lnTo>
                    <a:pt x="62991" y="506432"/>
                  </a:lnTo>
                  <a:lnTo>
                    <a:pt x="46713" y="547435"/>
                  </a:lnTo>
                  <a:lnTo>
                    <a:pt x="32741" y="589451"/>
                  </a:lnTo>
                  <a:lnTo>
                    <a:pt x="21147" y="632409"/>
                  </a:lnTo>
                  <a:lnTo>
                    <a:pt x="12004" y="676241"/>
                  </a:lnTo>
                  <a:lnTo>
                    <a:pt x="5383" y="720878"/>
                  </a:lnTo>
                  <a:lnTo>
                    <a:pt x="1357" y="766251"/>
                  </a:lnTo>
                  <a:lnTo>
                    <a:pt x="0" y="812291"/>
                  </a:lnTo>
                  <a:lnTo>
                    <a:pt x="1357" y="858332"/>
                  </a:lnTo>
                  <a:lnTo>
                    <a:pt x="5383" y="903705"/>
                  </a:lnTo>
                  <a:lnTo>
                    <a:pt x="12004" y="948342"/>
                  </a:lnTo>
                  <a:lnTo>
                    <a:pt x="21147" y="992174"/>
                  </a:lnTo>
                  <a:lnTo>
                    <a:pt x="32741" y="1035132"/>
                  </a:lnTo>
                  <a:lnTo>
                    <a:pt x="46713" y="1077148"/>
                  </a:lnTo>
                  <a:lnTo>
                    <a:pt x="62991" y="1118151"/>
                  </a:lnTo>
                  <a:lnTo>
                    <a:pt x="81503" y="1158074"/>
                  </a:lnTo>
                  <a:lnTo>
                    <a:pt x="102175" y="1196846"/>
                  </a:lnTo>
                  <a:lnTo>
                    <a:pt x="124936" y="1234400"/>
                  </a:lnTo>
                  <a:lnTo>
                    <a:pt x="149714" y="1270666"/>
                  </a:lnTo>
                  <a:lnTo>
                    <a:pt x="176435" y="1305575"/>
                  </a:lnTo>
                  <a:lnTo>
                    <a:pt x="205028" y="1339058"/>
                  </a:lnTo>
                  <a:lnTo>
                    <a:pt x="235421" y="1371046"/>
                  </a:lnTo>
                  <a:lnTo>
                    <a:pt x="267540" y="1401471"/>
                  </a:lnTo>
                  <a:lnTo>
                    <a:pt x="301314" y="1430263"/>
                  </a:lnTo>
                  <a:lnTo>
                    <a:pt x="336670" y="1457353"/>
                  </a:lnTo>
                  <a:lnTo>
                    <a:pt x="373535" y="1482672"/>
                  </a:lnTo>
                  <a:lnTo>
                    <a:pt x="411839" y="1506152"/>
                  </a:lnTo>
                  <a:lnTo>
                    <a:pt x="451507" y="1527722"/>
                  </a:lnTo>
                  <a:lnTo>
                    <a:pt x="492468" y="1547315"/>
                  </a:lnTo>
                  <a:lnTo>
                    <a:pt x="534649" y="1564862"/>
                  </a:lnTo>
                  <a:lnTo>
                    <a:pt x="577979" y="1580292"/>
                  </a:lnTo>
                  <a:lnTo>
                    <a:pt x="622384" y="1593538"/>
                  </a:lnTo>
                  <a:lnTo>
                    <a:pt x="667792" y="1604531"/>
                  </a:lnTo>
                  <a:lnTo>
                    <a:pt x="714132" y="1613200"/>
                  </a:lnTo>
                  <a:lnTo>
                    <a:pt x="761329" y="1619478"/>
                  </a:lnTo>
                  <a:lnTo>
                    <a:pt x="809314" y="1623296"/>
                  </a:lnTo>
                  <a:lnTo>
                    <a:pt x="858011" y="1624583"/>
                  </a:lnTo>
                  <a:lnTo>
                    <a:pt x="906715" y="1623296"/>
                  </a:lnTo>
                  <a:lnTo>
                    <a:pt x="954714" y="1619478"/>
                  </a:lnTo>
                  <a:lnTo>
                    <a:pt x="1001937" y="1613200"/>
                  </a:lnTo>
                  <a:lnTo>
                    <a:pt x="1048310" y="1604531"/>
                  </a:lnTo>
                  <a:lnTo>
                    <a:pt x="1093759" y="1593538"/>
                  </a:lnTo>
                  <a:lnTo>
                    <a:pt x="1138213" y="1580292"/>
                  </a:lnTo>
                  <a:lnTo>
                    <a:pt x="1181597" y="1564862"/>
                  </a:lnTo>
                  <a:lnTo>
                    <a:pt x="1223839" y="1547315"/>
                  </a:lnTo>
                  <a:lnTo>
                    <a:pt x="1264865" y="1527722"/>
                  </a:lnTo>
                  <a:lnTo>
                    <a:pt x="1304603" y="1506152"/>
                  </a:lnTo>
                  <a:lnTo>
                    <a:pt x="1342979" y="1482672"/>
                  </a:lnTo>
                  <a:lnTo>
                    <a:pt x="1379920" y="1457353"/>
                  </a:lnTo>
                  <a:lnTo>
                    <a:pt x="1415353" y="1430263"/>
                  </a:lnTo>
                  <a:lnTo>
                    <a:pt x="1449206" y="1401471"/>
                  </a:lnTo>
                  <a:lnTo>
                    <a:pt x="1481404" y="1371046"/>
                  </a:lnTo>
                  <a:lnTo>
                    <a:pt x="1511874" y="1339058"/>
                  </a:lnTo>
                  <a:lnTo>
                    <a:pt x="1540545" y="1305575"/>
                  </a:lnTo>
                  <a:lnTo>
                    <a:pt x="1567342" y="1270666"/>
                  </a:lnTo>
                  <a:lnTo>
                    <a:pt x="1592192" y="1234400"/>
                  </a:lnTo>
                  <a:lnTo>
                    <a:pt x="1615022" y="1196846"/>
                  </a:lnTo>
                  <a:lnTo>
                    <a:pt x="1635760" y="1158074"/>
                  </a:lnTo>
                  <a:lnTo>
                    <a:pt x="1654332" y="1118151"/>
                  </a:lnTo>
                  <a:lnTo>
                    <a:pt x="1670665" y="1077148"/>
                  </a:lnTo>
                  <a:lnTo>
                    <a:pt x="1684685" y="1035132"/>
                  </a:lnTo>
                  <a:lnTo>
                    <a:pt x="1696321" y="992174"/>
                  </a:lnTo>
                  <a:lnTo>
                    <a:pt x="1705498" y="948342"/>
                  </a:lnTo>
                  <a:lnTo>
                    <a:pt x="1712143" y="903705"/>
                  </a:lnTo>
                  <a:lnTo>
                    <a:pt x="1716184" y="858332"/>
                  </a:lnTo>
                  <a:lnTo>
                    <a:pt x="1717547" y="81229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65270" y="3945636"/>
              <a:ext cx="1743710" cy="1649095"/>
            </a:xfrm>
            <a:custGeom>
              <a:avLst/>
              <a:gdLst/>
              <a:ahLst/>
              <a:cxnLst/>
              <a:rect l="l" t="t" r="r" b="b"/>
              <a:pathLst>
                <a:path w="1743709" h="1649095">
                  <a:moveTo>
                    <a:pt x="1743456" y="824484"/>
                  </a:moveTo>
                  <a:lnTo>
                    <a:pt x="1741932" y="781812"/>
                  </a:lnTo>
                  <a:lnTo>
                    <a:pt x="1738884" y="739140"/>
                  </a:lnTo>
                  <a:lnTo>
                    <a:pt x="1732788" y="697992"/>
                  </a:lnTo>
                  <a:lnTo>
                    <a:pt x="1725168" y="656844"/>
                  </a:lnTo>
                  <a:lnTo>
                    <a:pt x="1716024" y="617220"/>
                  </a:lnTo>
                  <a:lnTo>
                    <a:pt x="1703832" y="579120"/>
                  </a:lnTo>
                  <a:lnTo>
                    <a:pt x="1690116" y="539496"/>
                  </a:lnTo>
                  <a:lnTo>
                    <a:pt x="1674876" y="502920"/>
                  </a:lnTo>
                  <a:lnTo>
                    <a:pt x="1656588" y="466344"/>
                  </a:lnTo>
                  <a:lnTo>
                    <a:pt x="1638300" y="431292"/>
                  </a:lnTo>
                  <a:lnTo>
                    <a:pt x="1616964" y="396240"/>
                  </a:lnTo>
                  <a:lnTo>
                    <a:pt x="1594104" y="362712"/>
                  </a:lnTo>
                  <a:lnTo>
                    <a:pt x="1569720" y="330708"/>
                  </a:lnTo>
                  <a:lnTo>
                    <a:pt x="1543812" y="298704"/>
                  </a:lnTo>
                  <a:lnTo>
                    <a:pt x="1516380" y="269748"/>
                  </a:lnTo>
                  <a:lnTo>
                    <a:pt x="1487424" y="240792"/>
                  </a:lnTo>
                  <a:lnTo>
                    <a:pt x="1456944" y="213360"/>
                  </a:lnTo>
                  <a:lnTo>
                    <a:pt x="1426464" y="187452"/>
                  </a:lnTo>
                  <a:lnTo>
                    <a:pt x="1392936" y="163068"/>
                  </a:lnTo>
                  <a:lnTo>
                    <a:pt x="1359408" y="140208"/>
                  </a:lnTo>
                  <a:lnTo>
                    <a:pt x="1322832" y="118872"/>
                  </a:lnTo>
                  <a:lnTo>
                    <a:pt x="1286256" y="99060"/>
                  </a:lnTo>
                  <a:lnTo>
                    <a:pt x="1249680" y="80772"/>
                  </a:lnTo>
                  <a:lnTo>
                    <a:pt x="1210056" y="64008"/>
                  </a:lnTo>
                  <a:lnTo>
                    <a:pt x="1171956" y="48768"/>
                  </a:lnTo>
                  <a:lnTo>
                    <a:pt x="1130808" y="36576"/>
                  </a:lnTo>
                  <a:lnTo>
                    <a:pt x="1089660" y="25908"/>
                  </a:lnTo>
                  <a:lnTo>
                    <a:pt x="1046988" y="16764"/>
                  </a:lnTo>
                  <a:lnTo>
                    <a:pt x="1004316" y="9144"/>
                  </a:lnTo>
                  <a:lnTo>
                    <a:pt x="960120" y="3048"/>
                  </a:lnTo>
                  <a:lnTo>
                    <a:pt x="917448" y="105"/>
                  </a:lnTo>
                  <a:lnTo>
                    <a:pt x="827532" y="0"/>
                  </a:lnTo>
                  <a:lnTo>
                    <a:pt x="783336" y="3048"/>
                  </a:lnTo>
                  <a:lnTo>
                    <a:pt x="739140" y="9144"/>
                  </a:lnTo>
                  <a:lnTo>
                    <a:pt x="696468" y="16764"/>
                  </a:lnTo>
                  <a:lnTo>
                    <a:pt x="653796" y="25908"/>
                  </a:lnTo>
                  <a:lnTo>
                    <a:pt x="612648" y="36576"/>
                  </a:lnTo>
                  <a:lnTo>
                    <a:pt x="573024" y="48768"/>
                  </a:lnTo>
                  <a:lnTo>
                    <a:pt x="533400" y="64008"/>
                  </a:lnTo>
                  <a:lnTo>
                    <a:pt x="493776" y="80772"/>
                  </a:lnTo>
                  <a:lnTo>
                    <a:pt x="457200" y="99060"/>
                  </a:lnTo>
                  <a:lnTo>
                    <a:pt x="420624" y="118872"/>
                  </a:lnTo>
                  <a:lnTo>
                    <a:pt x="384048" y="140208"/>
                  </a:lnTo>
                  <a:lnTo>
                    <a:pt x="350520" y="163068"/>
                  </a:lnTo>
                  <a:lnTo>
                    <a:pt x="316992" y="187452"/>
                  </a:lnTo>
                  <a:lnTo>
                    <a:pt x="286512" y="213360"/>
                  </a:lnTo>
                  <a:lnTo>
                    <a:pt x="256032" y="240792"/>
                  </a:lnTo>
                  <a:lnTo>
                    <a:pt x="227076" y="269748"/>
                  </a:lnTo>
                  <a:lnTo>
                    <a:pt x="199644" y="300228"/>
                  </a:lnTo>
                  <a:lnTo>
                    <a:pt x="173736" y="330708"/>
                  </a:lnTo>
                  <a:lnTo>
                    <a:pt x="149352" y="362712"/>
                  </a:lnTo>
                  <a:lnTo>
                    <a:pt x="126492" y="396240"/>
                  </a:lnTo>
                  <a:lnTo>
                    <a:pt x="105156" y="431292"/>
                  </a:lnTo>
                  <a:lnTo>
                    <a:pt x="86868" y="466344"/>
                  </a:lnTo>
                  <a:lnTo>
                    <a:pt x="68580" y="502920"/>
                  </a:lnTo>
                  <a:lnTo>
                    <a:pt x="53340" y="541020"/>
                  </a:lnTo>
                  <a:lnTo>
                    <a:pt x="39624" y="579120"/>
                  </a:lnTo>
                  <a:lnTo>
                    <a:pt x="27432" y="618744"/>
                  </a:lnTo>
                  <a:lnTo>
                    <a:pt x="18288" y="658368"/>
                  </a:lnTo>
                  <a:lnTo>
                    <a:pt x="10668" y="699516"/>
                  </a:lnTo>
                  <a:lnTo>
                    <a:pt x="4572" y="740664"/>
                  </a:lnTo>
                  <a:lnTo>
                    <a:pt x="1524" y="781812"/>
                  </a:lnTo>
                  <a:lnTo>
                    <a:pt x="0" y="824484"/>
                  </a:lnTo>
                  <a:lnTo>
                    <a:pt x="1524" y="867156"/>
                  </a:lnTo>
                  <a:lnTo>
                    <a:pt x="4572" y="908304"/>
                  </a:lnTo>
                  <a:lnTo>
                    <a:pt x="10668" y="950976"/>
                  </a:lnTo>
                  <a:lnTo>
                    <a:pt x="18288" y="990600"/>
                  </a:lnTo>
                  <a:lnTo>
                    <a:pt x="25908" y="1018902"/>
                  </a:lnTo>
                  <a:lnTo>
                    <a:pt x="25908" y="824484"/>
                  </a:lnTo>
                  <a:lnTo>
                    <a:pt x="27432" y="783336"/>
                  </a:lnTo>
                  <a:lnTo>
                    <a:pt x="30480" y="742188"/>
                  </a:lnTo>
                  <a:lnTo>
                    <a:pt x="42672" y="662940"/>
                  </a:lnTo>
                  <a:lnTo>
                    <a:pt x="64008" y="586740"/>
                  </a:lnTo>
                  <a:lnTo>
                    <a:pt x="77724" y="548640"/>
                  </a:lnTo>
                  <a:lnTo>
                    <a:pt x="92964" y="513588"/>
                  </a:lnTo>
                  <a:lnTo>
                    <a:pt x="109728" y="477012"/>
                  </a:lnTo>
                  <a:lnTo>
                    <a:pt x="128016" y="443484"/>
                  </a:lnTo>
                  <a:lnTo>
                    <a:pt x="147828" y="409956"/>
                  </a:lnTo>
                  <a:lnTo>
                    <a:pt x="193548" y="345948"/>
                  </a:lnTo>
                  <a:lnTo>
                    <a:pt x="219456" y="315468"/>
                  </a:lnTo>
                  <a:lnTo>
                    <a:pt x="245364" y="286512"/>
                  </a:lnTo>
                  <a:lnTo>
                    <a:pt x="274320" y="259080"/>
                  </a:lnTo>
                  <a:lnTo>
                    <a:pt x="303276" y="233172"/>
                  </a:lnTo>
                  <a:lnTo>
                    <a:pt x="333756" y="207264"/>
                  </a:lnTo>
                  <a:lnTo>
                    <a:pt x="365760" y="184404"/>
                  </a:lnTo>
                  <a:lnTo>
                    <a:pt x="399288" y="161544"/>
                  </a:lnTo>
                  <a:lnTo>
                    <a:pt x="432816" y="140208"/>
                  </a:lnTo>
                  <a:lnTo>
                    <a:pt x="505968" y="103632"/>
                  </a:lnTo>
                  <a:lnTo>
                    <a:pt x="542544" y="88392"/>
                  </a:lnTo>
                  <a:lnTo>
                    <a:pt x="580644" y="73152"/>
                  </a:lnTo>
                  <a:lnTo>
                    <a:pt x="620268" y="60960"/>
                  </a:lnTo>
                  <a:lnTo>
                    <a:pt x="661416" y="50292"/>
                  </a:lnTo>
                  <a:lnTo>
                    <a:pt x="701040" y="41148"/>
                  </a:lnTo>
                  <a:lnTo>
                    <a:pt x="743712" y="33528"/>
                  </a:lnTo>
                  <a:lnTo>
                    <a:pt x="786384" y="28956"/>
                  </a:lnTo>
                  <a:lnTo>
                    <a:pt x="829056" y="25908"/>
                  </a:lnTo>
                  <a:lnTo>
                    <a:pt x="871728" y="24384"/>
                  </a:lnTo>
                  <a:lnTo>
                    <a:pt x="915924" y="25908"/>
                  </a:lnTo>
                  <a:lnTo>
                    <a:pt x="958596" y="28956"/>
                  </a:lnTo>
                  <a:lnTo>
                    <a:pt x="1001268" y="33528"/>
                  </a:lnTo>
                  <a:lnTo>
                    <a:pt x="1042416" y="41148"/>
                  </a:lnTo>
                  <a:lnTo>
                    <a:pt x="1083564" y="50292"/>
                  </a:lnTo>
                  <a:lnTo>
                    <a:pt x="1124712" y="60960"/>
                  </a:lnTo>
                  <a:lnTo>
                    <a:pt x="1162812" y="73152"/>
                  </a:lnTo>
                  <a:lnTo>
                    <a:pt x="1202436" y="88392"/>
                  </a:lnTo>
                  <a:lnTo>
                    <a:pt x="1239012" y="103632"/>
                  </a:lnTo>
                  <a:lnTo>
                    <a:pt x="1275588" y="121920"/>
                  </a:lnTo>
                  <a:lnTo>
                    <a:pt x="1310640" y="140208"/>
                  </a:lnTo>
                  <a:lnTo>
                    <a:pt x="1345692" y="161544"/>
                  </a:lnTo>
                  <a:lnTo>
                    <a:pt x="1379220" y="184404"/>
                  </a:lnTo>
                  <a:lnTo>
                    <a:pt x="1411224" y="207264"/>
                  </a:lnTo>
                  <a:lnTo>
                    <a:pt x="1441704" y="233172"/>
                  </a:lnTo>
                  <a:lnTo>
                    <a:pt x="1470660" y="259080"/>
                  </a:lnTo>
                  <a:lnTo>
                    <a:pt x="1498092" y="286512"/>
                  </a:lnTo>
                  <a:lnTo>
                    <a:pt x="1525524" y="316992"/>
                  </a:lnTo>
                  <a:lnTo>
                    <a:pt x="1574292" y="377952"/>
                  </a:lnTo>
                  <a:lnTo>
                    <a:pt x="1595628" y="409956"/>
                  </a:lnTo>
                  <a:lnTo>
                    <a:pt x="1616964" y="443484"/>
                  </a:lnTo>
                  <a:lnTo>
                    <a:pt x="1635252" y="478536"/>
                  </a:lnTo>
                  <a:lnTo>
                    <a:pt x="1652016" y="513588"/>
                  </a:lnTo>
                  <a:lnTo>
                    <a:pt x="1667256" y="550164"/>
                  </a:lnTo>
                  <a:lnTo>
                    <a:pt x="1679448" y="586740"/>
                  </a:lnTo>
                  <a:lnTo>
                    <a:pt x="1691640" y="624840"/>
                  </a:lnTo>
                  <a:lnTo>
                    <a:pt x="1700784" y="662940"/>
                  </a:lnTo>
                  <a:lnTo>
                    <a:pt x="1708404" y="702564"/>
                  </a:lnTo>
                  <a:lnTo>
                    <a:pt x="1714500" y="742188"/>
                  </a:lnTo>
                  <a:lnTo>
                    <a:pt x="1717548" y="783336"/>
                  </a:lnTo>
                  <a:lnTo>
                    <a:pt x="1717548" y="1023620"/>
                  </a:lnTo>
                  <a:lnTo>
                    <a:pt x="1725168" y="990600"/>
                  </a:lnTo>
                  <a:lnTo>
                    <a:pt x="1732788" y="949452"/>
                  </a:lnTo>
                  <a:lnTo>
                    <a:pt x="1738884" y="908304"/>
                  </a:lnTo>
                  <a:lnTo>
                    <a:pt x="1741932" y="867156"/>
                  </a:lnTo>
                  <a:lnTo>
                    <a:pt x="1743456" y="824484"/>
                  </a:lnTo>
                  <a:close/>
                </a:path>
                <a:path w="1743709" h="1649095">
                  <a:moveTo>
                    <a:pt x="1717548" y="1023620"/>
                  </a:moveTo>
                  <a:lnTo>
                    <a:pt x="1717548" y="865632"/>
                  </a:lnTo>
                  <a:lnTo>
                    <a:pt x="1708404" y="946404"/>
                  </a:lnTo>
                  <a:lnTo>
                    <a:pt x="1700784" y="986028"/>
                  </a:lnTo>
                  <a:lnTo>
                    <a:pt x="1691640" y="1024128"/>
                  </a:lnTo>
                  <a:lnTo>
                    <a:pt x="1679448" y="1062228"/>
                  </a:lnTo>
                  <a:lnTo>
                    <a:pt x="1667256" y="1098804"/>
                  </a:lnTo>
                  <a:lnTo>
                    <a:pt x="1652016" y="1135380"/>
                  </a:lnTo>
                  <a:lnTo>
                    <a:pt x="1635252" y="1170432"/>
                  </a:lnTo>
                  <a:lnTo>
                    <a:pt x="1615440" y="1205484"/>
                  </a:lnTo>
                  <a:lnTo>
                    <a:pt x="1595628" y="1239012"/>
                  </a:lnTo>
                  <a:lnTo>
                    <a:pt x="1574292" y="1271016"/>
                  </a:lnTo>
                  <a:lnTo>
                    <a:pt x="1549908" y="1303020"/>
                  </a:lnTo>
                  <a:lnTo>
                    <a:pt x="1470660" y="1389888"/>
                  </a:lnTo>
                  <a:lnTo>
                    <a:pt x="1441704" y="1415796"/>
                  </a:lnTo>
                  <a:lnTo>
                    <a:pt x="1409700" y="1441704"/>
                  </a:lnTo>
                  <a:lnTo>
                    <a:pt x="1345692" y="1487424"/>
                  </a:lnTo>
                  <a:lnTo>
                    <a:pt x="1275588" y="1527048"/>
                  </a:lnTo>
                  <a:lnTo>
                    <a:pt x="1239012" y="1545336"/>
                  </a:lnTo>
                  <a:lnTo>
                    <a:pt x="1162812" y="1575816"/>
                  </a:lnTo>
                  <a:lnTo>
                    <a:pt x="1123188" y="1588008"/>
                  </a:lnTo>
                  <a:lnTo>
                    <a:pt x="1083564" y="1598676"/>
                  </a:lnTo>
                  <a:lnTo>
                    <a:pt x="1042416" y="1607820"/>
                  </a:lnTo>
                  <a:lnTo>
                    <a:pt x="1001268" y="1613916"/>
                  </a:lnTo>
                  <a:lnTo>
                    <a:pt x="958596" y="1620012"/>
                  </a:lnTo>
                  <a:lnTo>
                    <a:pt x="917448" y="1622951"/>
                  </a:lnTo>
                  <a:lnTo>
                    <a:pt x="827532" y="1623060"/>
                  </a:lnTo>
                  <a:lnTo>
                    <a:pt x="784860" y="1620012"/>
                  </a:lnTo>
                  <a:lnTo>
                    <a:pt x="742188" y="1613916"/>
                  </a:lnTo>
                  <a:lnTo>
                    <a:pt x="701040" y="1607820"/>
                  </a:lnTo>
                  <a:lnTo>
                    <a:pt x="659892" y="1598676"/>
                  </a:lnTo>
                  <a:lnTo>
                    <a:pt x="620268" y="1588008"/>
                  </a:lnTo>
                  <a:lnTo>
                    <a:pt x="580644" y="1574292"/>
                  </a:lnTo>
                  <a:lnTo>
                    <a:pt x="542544" y="1560576"/>
                  </a:lnTo>
                  <a:lnTo>
                    <a:pt x="504444" y="1543812"/>
                  </a:lnTo>
                  <a:lnTo>
                    <a:pt x="467868" y="1527048"/>
                  </a:lnTo>
                  <a:lnTo>
                    <a:pt x="432816" y="1507236"/>
                  </a:lnTo>
                  <a:lnTo>
                    <a:pt x="399288" y="1487424"/>
                  </a:lnTo>
                  <a:lnTo>
                    <a:pt x="365760" y="1464564"/>
                  </a:lnTo>
                  <a:lnTo>
                    <a:pt x="333756" y="1440180"/>
                  </a:lnTo>
                  <a:lnTo>
                    <a:pt x="303276" y="1415796"/>
                  </a:lnTo>
                  <a:lnTo>
                    <a:pt x="272796" y="1388364"/>
                  </a:lnTo>
                  <a:lnTo>
                    <a:pt x="245364" y="1360932"/>
                  </a:lnTo>
                  <a:lnTo>
                    <a:pt x="219456" y="1331976"/>
                  </a:lnTo>
                  <a:lnTo>
                    <a:pt x="193548" y="1301496"/>
                  </a:lnTo>
                  <a:lnTo>
                    <a:pt x="170688" y="1271016"/>
                  </a:lnTo>
                  <a:lnTo>
                    <a:pt x="147828" y="1237488"/>
                  </a:lnTo>
                  <a:lnTo>
                    <a:pt x="128016" y="1203960"/>
                  </a:lnTo>
                  <a:lnTo>
                    <a:pt x="109728" y="1170432"/>
                  </a:lnTo>
                  <a:lnTo>
                    <a:pt x="92964" y="1135380"/>
                  </a:lnTo>
                  <a:lnTo>
                    <a:pt x="77724" y="1098804"/>
                  </a:lnTo>
                  <a:lnTo>
                    <a:pt x="64008" y="1060704"/>
                  </a:lnTo>
                  <a:lnTo>
                    <a:pt x="53340" y="1024128"/>
                  </a:lnTo>
                  <a:lnTo>
                    <a:pt x="42672" y="984504"/>
                  </a:lnTo>
                  <a:lnTo>
                    <a:pt x="35052" y="944880"/>
                  </a:lnTo>
                  <a:lnTo>
                    <a:pt x="30480" y="905256"/>
                  </a:lnTo>
                  <a:lnTo>
                    <a:pt x="27432" y="865632"/>
                  </a:lnTo>
                  <a:lnTo>
                    <a:pt x="25908" y="824484"/>
                  </a:lnTo>
                  <a:lnTo>
                    <a:pt x="25908" y="1018902"/>
                  </a:lnTo>
                  <a:lnTo>
                    <a:pt x="39624" y="1069848"/>
                  </a:lnTo>
                  <a:lnTo>
                    <a:pt x="53340" y="1107948"/>
                  </a:lnTo>
                  <a:lnTo>
                    <a:pt x="70104" y="1146048"/>
                  </a:lnTo>
                  <a:lnTo>
                    <a:pt x="86868" y="1182624"/>
                  </a:lnTo>
                  <a:lnTo>
                    <a:pt x="126492" y="1252728"/>
                  </a:lnTo>
                  <a:lnTo>
                    <a:pt x="149352" y="1286256"/>
                  </a:lnTo>
                  <a:lnTo>
                    <a:pt x="173736" y="1318260"/>
                  </a:lnTo>
                  <a:lnTo>
                    <a:pt x="199644" y="1348740"/>
                  </a:lnTo>
                  <a:lnTo>
                    <a:pt x="227076" y="1379220"/>
                  </a:lnTo>
                  <a:lnTo>
                    <a:pt x="256032" y="1408176"/>
                  </a:lnTo>
                  <a:lnTo>
                    <a:pt x="286512" y="1435608"/>
                  </a:lnTo>
                  <a:lnTo>
                    <a:pt x="318516" y="1461516"/>
                  </a:lnTo>
                  <a:lnTo>
                    <a:pt x="350520" y="1485900"/>
                  </a:lnTo>
                  <a:lnTo>
                    <a:pt x="385572" y="1508760"/>
                  </a:lnTo>
                  <a:lnTo>
                    <a:pt x="420624" y="1530096"/>
                  </a:lnTo>
                  <a:lnTo>
                    <a:pt x="457200" y="1549908"/>
                  </a:lnTo>
                  <a:lnTo>
                    <a:pt x="495300" y="1568196"/>
                  </a:lnTo>
                  <a:lnTo>
                    <a:pt x="533400" y="1584960"/>
                  </a:lnTo>
                  <a:lnTo>
                    <a:pt x="612648" y="1612392"/>
                  </a:lnTo>
                  <a:lnTo>
                    <a:pt x="655320" y="1623060"/>
                  </a:lnTo>
                  <a:lnTo>
                    <a:pt x="696468" y="1632204"/>
                  </a:lnTo>
                  <a:lnTo>
                    <a:pt x="739140" y="1639824"/>
                  </a:lnTo>
                  <a:lnTo>
                    <a:pt x="783336" y="1644396"/>
                  </a:lnTo>
                  <a:lnTo>
                    <a:pt x="827532" y="1647444"/>
                  </a:lnTo>
                  <a:lnTo>
                    <a:pt x="871728" y="1648968"/>
                  </a:lnTo>
                  <a:lnTo>
                    <a:pt x="917448" y="1647444"/>
                  </a:lnTo>
                  <a:lnTo>
                    <a:pt x="961644" y="1644396"/>
                  </a:lnTo>
                  <a:lnTo>
                    <a:pt x="1004316" y="1639824"/>
                  </a:lnTo>
                  <a:lnTo>
                    <a:pt x="1048512" y="1632204"/>
                  </a:lnTo>
                  <a:lnTo>
                    <a:pt x="1089660" y="1623060"/>
                  </a:lnTo>
                  <a:lnTo>
                    <a:pt x="1130808" y="1612392"/>
                  </a:lnTo>
                  <a:lnTo>
                    <a:pt x="1171956" y="1598676"/>
                  </a:lnTo>
                  <a:lnTo>
                    <a:pt x="1211580" y="1583436"/>
                  </a:lnTo>
                  <a:lnTo>
                    <a:pt x="1249680" y="1568196"/>
                  </a:lnTo>
                  <a:lnTo>
                    <a:pt x="1287780" y="1549908"/>
                  </a:lnTo>
                  <a:lnTo>
                    <a:pt x="1324356" y="1530096"/>
                  </a:lnTo>
                  <a:lnTo>
                    <a:pt x="1359408" y="1508760"/>
                  </a:lnTo>
                  <a:lnTo>
                    <a:pt x="1426464" y="1459992"/>
                  </a:lnTo>
                  <a:lnTo>
                    <a:pt x="1458468" y="1434084"/>
                  </a:lnTo>
                  <a:lnTo>
                    <a:pt x="1488948" y="1408176"/>
                  </a:lnTo>
                  <a:lnTo>
                    <a:pt x="1516380" y="1379220"/>
                  </a:lnTo>
                  <a:lnTo>
                    <a:pt x="1543812" y="1348740"/>
                  </a:lnTo>
                  <a:lnTo>
                    <a:pt x="1569720" y="1318260"/>
                  </a:lnTo>
                  <a:lnTo>
                    <a:pt x="1594104" y="1284732"/>
                  </a:lnTo>
                  <a:lnTo>
                    <a:pt x="1616964" y="1251204"/>
                  </a:lnTo>
                  <a:lnTo>
                    <a:pt x="1638300" y="1217676"/>
                  </a:lnTo>
                  <a:lnTo>
                    <a:pt x="1658112" y="1181100"/>
                  </a:lnTo>
                  <a:lnTo>
                    <a:pt x="1674876" y="1144524"/>
                  </a:lnTo>
                  <a:lnTo>
                    <a:pt x="1690116" y="1107948"/>
                  </a:lnTo>
                  <a:lnTo>
                    <a:pt x="1703832" y="1069848"/>
                  </a:lnTo>
                  <a:lnTo>
                    <a:pt x="1716024" y="1030224"/>
                  </a:lnTo>
                  <a:lnTo>
                    <a:pt x="1717548" y="1023620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929002" y="4217922"/>
            <a:ext cx="1016635" cy="10528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91500"/>
              </a:lnSpc>
              <a:spcBef>
                <a:spcPts val="280"/>
              </a:spcBef>
            </a:pPr>
            <a:r>
              <a:rPr sz="1800" spc="-5" dirty="0">
                <a:latin typeface="Calibri"/>
                <a:cs typeface="Calibri"/>
              </a:rPr>
              <a:t>M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ç</a:t>
            </a:r>
            <a:r>
              <a:rPr sz="1800" dirty="0">
                <a:latin typeface="Calibri"/>
                <a:cs typeface="Calibri"/>
              </a:rPr>
              <a:t>ão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5" dirty="0">
                <a:latin typeface="Calibri"/>
                <a:cs typeface="Calibri"/>
              </a:rPr>
              <a:t>dados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(Data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Mining)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80722" y="3867911"/>
            <a:ext cx="1828800" cy="1722120"/>
            <a:chOff x="2180722" y="3867911"/>
            <a:chExt cx="1828800" cy="1722120"/>
          </a:xfrm>
        </p:grpSpPr>
        <p:sp>
          <p:nvSpPr>
            <p:cNvPr id="16" name="object 16"/>
            <p:cNvSpPr/>
            <p:nvPr/>
          </p:nvSpPr>
          <p:spPr>
            <a:xfrm>
              <a:off x="2192914" y="3881627"/>
              <a:ext cx="1816735" cy="1696720"/>
            </a:xfrm>
            <a:custGeom>
              <a:avLst/>
              <a:gdLst/>
              <a:ahLst/>
              <a:cxnLst/>
              <a:rect l="l" t="t" r="r" b="b"/>
              <a:pathLst>
                <a:path w="1816735" h="1696720">
                  <a:moveTo>
                    <a:pt x="1816607" y="847343"/>
                  </a:moveTo>
                  <a:lnTo>
                    <a:pt x="1815263" y="800862"/>
                  </a:lnTo>
                  <a:lnTo>
                    <a:pt x="1811275" y="755035"/>
                  </a:lnTo>
                  <a:lnTo>
                    <a:pt x="1804713" y="709926"/>
                  </a:lnTo>
                  <a:lnTo>
                    <a:pt x="1795646" y="665601"/>
                  </a:lnTo>
                  <a:lnTo>
                    <a:pt x="1784145" y="622123"/>
                  </a:lnTo>
                  <a:lnTo>
                    <a:pt x="1770278" y="579558"/>
                  </a:lnTo>
                  <a:lnTo>
                    <a:pt x="1754115" y="537971"/>
                  </a:lnTo>
                  <a:lnTo>
                    <a:pt x="1735725" y="497426"/>
                  </a:lnTo>
                  <a:lnTo>
                    <a:pt x="1715178" y="457987"/>
                  </a:lnTo>
                  <a:lnTo>
                    <a:pt x="1692543" y="419720"/>
                  </a:lnTo>
                  <a:lnTo>
                    <a:pt x="1667889" y="382689"/>
                  </a:lnTo>
                  <a:lnTo>
                    <a:pt x="1641287" y="346959"/>
                  </a:lnTo>
                  <a:lnTo>
                    <a:pt x="1612804" y="312595"/>
                  </a:lnTo>
                  <a:lnTo>
                    <a:pt x="1582512" y="279660"/>
                  </a:lnTo>
                  <a:lnTo>
                    <a:pt x="1550479" y="248221"/>
                  </a:lnTo>
                  <a:lnTo>
                    <a:pt x="1516775" y="218341"/>
                  </a:lnTo>
                  <a:lnTo>
                    <a:pt x="1481468" y="190085"/>
                  </a:lnTo>
                  <a:lnTo>
                    <a:pt x="1444630" y="163519"/>
                  </a:lnTo>
                  <a:lnTo>
                    <a:pt x="1406328" y="138705"/>
                  </a:lnTo>
                  <a:lnTo>
                    <a:pt x="1366632" y="115711"/>
                  </a:lnTo>
                  <a:lnTo>
                    <a:pt x="1325613" y="94599"/>
                  </a:lnTo>
                  <a:lnTo>
                    <a:pt x="1283338" y="75435"/>
                  </a:lnTo>
                  <a:lnTo>
                    <a:pt x="1239879" y="58283"/>
                  </a:lnTo>
                  <a:lnTo>
                    <a:pt x="1195303" y="43208"/>
                  </a:lnTo>
                  <a:lnTo>
                    <a:pt x="1149681" y="30275"/>
                  </a:lnTo>
                  <a:lnTo>
                    <a:pt x="1103082" y="19548"/>
                  </a:lnTo>
                  <a:lnTo>
                    <a:pt x="1055575" y="11093"/>
                  </a:lnTo>
                  <a:lnTo>
                    <a:pt x="1007230" y="4973"/>
                  </a:lnTo>
                  <a:lnTo>
                    <a:pt x="958117" y="1254"/>
                  </a:lnTo>
                  <a:lnTo>
                    <a:pt x="908303" y="0"/>
                  </a:lnTo>
                  <a:lnTo>
                    <a:pt x="858490" y="1254"/>
                  </a:lnTo>
                  <a:lnTo>
                    <a:pt x="809377" y="4973"/>
                  </a:lnTo>
                  <a:lnTo>
                    <a:pt x="761032" y="11093"/>
                  </a:lnTo>
                  <a:lnTo>
                    <a:pt x="713525" y="19548"/>
                  </a:lnTo>
                  <a:lnTo>
                    <a:pt x="666926" y="30275"/>
                  </a:lnTo>
                  <a:lnTo>
                    <a:pt x="621304" y="43208"/>
                  </a:lnTo>
                  <a:lnTo>
                    <a:pt x="576728" y="58283"/>
                  </a:lnTo>
                  <a:lnTo>
                    <a:pt x="533269" y="75435"/>
                  </a:lnTo>
                  <a:lnTo>
                    <a:pt x="490994" y="94599"/>
                  </a:lnTo>
                  <a:lnTo>
                    <a:pt x="449975" y="115711"/>
                  </a:lnTo>
                  <a:lnTo>
                    <a:pt x="410279" y="138705"/>
                  </a:lnTo>
                  <a:lnTo>
                    <a:pt x="371977" y="163519"/>
                  </a:lnTo>
                  <a:lnTo>
                    <a:pt x="335139" y="190085"/>
                  </a:lnTo>
                  <a:lnTo>
                    <a:pt x="299832" y="218341"/>
                  </a:lnTo>
                  <a:lnTo>
                    <a:pt x="266128" y="248221"/>
                  </a:lnTo>
                  <a:lnTo>
                    <a:pt x="234095" y="279660"/>
                  </a:lnTo>
                  <a:lnTo>
                    <a:pt x="203803" y="312595"/>
                  </a:lnTo>
                  <a:lnTo>
                    <a:pt x="175320" y="346959"/>
                  </a:lnTo>
                  <a:lnTo>
                    <a:pt x="148718" y="382689"/>
                  </a:lnTo>
                  <a:lnTo>
                    <a:pt x="124064" y="419720"/>
                  </a:lnTo>
                  <a:lnTo>
                    <a:pt x="101429" y="457987"/>
                  </a:lnTo>
                  <a:lnTo>
                    <a:pt x="80882" y="497426"/>
                  </a:lnTo>
                  <a:lnTo>
                    <a:pt x="62492" y="537971"/>
                  </a:lnTo>
                  <a:lnTo>
                    <a:pt x="46329" y="579558"/>
                  </a:lnTo>
                  <a:lnTo>
                    <a:pt x="32462" y="622123"/>
                  </a:lnTo>
                  <a:lnTo>
                    <a:pt x="20961" y="665601"/>
                  </a:lnTo>
                  <a:lnTo>
                    <a:pt x="11894" y="709926"/>
                  </a:lnTo>
                  <a:lnTo>
                    <a:pt x="5332" y="755035"/>
                  </a:lnTo>
                  <a:lnTo>
                    <a:pt x="1344" y="800862"/>
                  </a:lnTo>
                  <a:lnTo>
                    <a:pt x="0" y="847343"/>
                  </a:lnTo>
                  <a:lnTo>
                    <a:pt x="1344" y="893972"/>
                  </a:lnTo>
                  <a:lnTo>
                    <a:pt x="5332" y="939937"/>
                  </a:lnTo>
                  <a:lnTo>
                    <a:pt x="11894" y="985174"/>
                  </a:lnTo>
                  <a:lnTo>
                    <a:pt x="20961" y="1029618"/>
                  </a:lnTo>
                  <a:lnTo>
                    <a:pt x="32462" y="1073206"/>
                  </a:lnTo>
                  <a:lnTo>
                    <a:pt x="46329" y="1115872"/>
                  </a:lnTo>
                  <a:lnTo>
                    <a:pt x="62492" y="1157553"/>
                  </a:lnTo>
                  <a:lnTo>
                    <a:pt x="80882" y="1198184"/>
                  </a:lnTo>
                  <a:lnTo>
                    <a:pt x="101429" y="1237701"/>
                  </a:lnTo>
                  <a:lnTo>
                    <a:pt x="124064" y="1276039"/>
                  </a:lnTo>
                  <a:lnTo>
                    <a:pt x="148718" y="1313134"/>
                  </a:lnTo>
                  <a:lnTo>
                    <a:pt x="175320" y="1348922"/>
                  </a:lnTo>
                  <a:lnTo>
                    <a:pt x="203803" y="1383339"/>
                  </a:lnTo>
                  <a:lnTo>
                    <a:pt x="234095" y="1416319"/>
                  </a:lnTo>
                  <a:lnTo>
                    <a:pt x="266128" y="1447799"/>
                  </a:lnTo>
                  <a:lnTo>
                    <a:pt x="299832" y="1477715"/>
                  </a:lnTo>
                  <a:lnTo>
                    <a:pt x="335139" y="1506002"/>
                  </a:lnTo>
                  <a:lnTo>
                    <a:pt x="371977" y="1532595"/>
                  </a:lnTo>
                  <a:lnTo>
                    <a:pt x="410279" y="1557430"/>
                  </a:lnTo>
                  <a:lnTo>
                    <a:pt x="449975" y="1580444"/>
                  </a:lnTo>
                  <a:lnTo>
                    <a:pt x="490994" y="1601571"/>
                  </a:lnTo>
                  <a:lnTo>
                    <a:pt x="533269" y="1620747"/>
                  </a:lnTo>
                  <a:lnTo>
                    <a:pt x="576728" y="1637909"/>
                  </a:lnTo>
                  <a:lnTo>
                    <a:pt x="621304" y="1652991"/>
                  </a:lnTo>
                  <a:lnTo>
                    <a:pt x="666926" y="1665929"/>
                  </a:lnTo>
                  <a:lnTo>
                    <a:pt x="713525" y="1676659"/>
                  </a:lnTo>
                  <a:lnTo>
                    <a:pt x="761032" y="1685117"/>
                  </a:lnTo>
                  <a:lnTo>
                    <a:pt x="809377" y="1691238"/>
                  </a:lnTo>
                  <a:lnTo>
                    <a:pt x="858490" y="1694957"/>
                  </a:lnTo>
                  <a:lnTo>
                    <a:pt x="908303" y="1696211"/>
                  </a:lnTo>
                  <a:lnTo>
                    <a:pt x="958117" y="1694957"/>
                  </a:lnTo>
                  <a:lnTo>
                    <a:pt x="1007230" y="1691238"/>
                  </a:lnTo>
                  <a:lnTo>
                    <a:pt x="1055575" y="1685117"/>
                  </a:lnTo>
                  <a:lnTo>
                    <a:pt x="1103082" y="1676659"/>
                  </a:lnTo>
                  <a:lnTo>
                    <a:pt x="1149681" y="1665929"/>
                  </a:lnTo>
                  <a:lnTo>
                    <a:pt x="1195303" y="1652991"/>
                  </a:lnTo>
                  <a:lnTo>
                    <a:pt x="1239879" y="1637909"/>
                  </a:lnTo>
                  <a:lnTo>
                    <a:pt x="1283338" y="1620747"/>
                  </a:lnTo>
                  <a:lnTo>
                    <a:pt x="1325613" y="1601571"/>
                  </a:lnTo>
                  <a:lnTo>
                    <a:pt x="1366632" y="1580444"/>
                  </a:lnTo>
                  <a:lnTo>
                    <a:pt x="1406328" y="1557430"/>
                  </a:lnTo>
                  <a:lnTo>
                    <a:pt x="1444630" y="1532595"/>
                  </a:lnTo>
                  <a:lnTo>
                    <a:pt x="1481468" y="1506002"/>
                  </a:lnTo>
                  <a:lnTo>
                    <a:pt x="1516775" y="1477715"/>
                  </a:lnTo>
                  <a:lnTo>
                    <a:pt x="1550479" y="1447799"/>
                  </a:lnTo>
                  <a:lnTo>
                    <a:pt x="1582512" y="1416319"/>
                  </a:lnTo>
                  <a:lnTo>
                    <a:pt x="1612804" y="1383339"/>
                  </a:lnTo>
                  <a:lnTo>
                    <a:pt x="1641287" y="1348922"/>
                  </a:lnTo>
                  <a:lnTo>
                    <a:pt x="1667889" y="1313134"/>
                  </a:lnTo>
                  <a:lnTo>
                    <a:pt x="1692543" y="1276039"/>
                  </a:lnTo>
                  <a:lnTo>
                    <a:pt x="1715178" y="1237701"/>
                  </a:lnTo>
                  <a:lnTo>
                    <a:pt x="1735725" y="1198184"/>
                  </a:lnTo>
                  <a:lnTo>
                    <a:pt x="1754115" y="1157553"/>
                  </a:lnTo>
                  <a:lnTo>
                    <a:pt x="1770278" y="1115872"/>
                  </a:lnTo>
                  <a:lnTo>
                    <a:pt x="1784145" y="1073206"/>
                  </a:lnTo>
                  <a:lnTo>
                    <a:pt x="1795646" y="1029618"/>
                  </a:lnTo>
                  <a:lnTo>
                    <a:pt x="1804713" y="985174"/>
                  </a:lnTo>
                  <a:lnTo>
                    <a:pt x="1811275" y="939937"/>
                  </a:lnTo>
                  <a:lnTo>
                    <a:pt x="1815263" y="893972"/>
                  </a:lnTo>
                  <a:lnTo>
                    <a:pt x="1816607" y="847343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80722" y="3867911"/>
              <a:ext cx="1828800" cy="1722120"/>
            </a:xfrm>
            <a:custGeom>
              <a:avLst/>
              <a:gdLst/>
              <a:ahLst/>
              <a:cxnLst/>
              <a:rect l="l" t="t" r="r" b="b"/>
              <a:pathLst>
                <a:path w="1828800" h="1722120">
                  <a:moveTo>
                    <a:pt x="1828800" y="992124"/>
                  </a:moveTo>
                  <a:lnTo>
                    <a:pt x="1828800" y="729996"/>
                  </a:lnTo>
                  <a:lnTo>
                    <a:pt x="1816100" y="687324"/>
                  </a:lnTo>
                  <a:lnTo>
                    <a:pt x="1790700" y="605028"/>
                  </a:lnTo>
                  <a:lnTo>
                    <a:pt x="1765300" y="525780"/>
                  </a:lnTo>
                  <a:lnTo>
                    <a:pt x="1739900" y="487680"/>
                  </a:lnTo>
                  <a:lnTo>
                    <a:pt x="1727200" y="451104"/>
                  </a:lnTo>
                  <a:lnTo>
                    <a:pt x="1701800" y="414528"/>
                  </a:lnTo>
                  <a:lnTo>
                    <a:pt x="1676400" y="379476"/>
                  </a:lnTo>
                  <a:lnTo>
                    <a:pt x="1625600" y="312420"/>
                  </a:lnTo>
                  <a:lnTo>
                    <a:pt x="1600200" y="281940"/>
                  </a:lnTo>
                  <a:lnTo>
                    <a:pt x="1562100" y="251460"/>
                  </a:lnTo>
                  <a:lnTo>
                    <a:pt x="1536700" y="224028"/>
                  </a:lnTo>
                  <a:lnTo>
                    <a:pt x="1498600" y="196596"/>
                  </a:lnTo>
                  <a:lnTo>
                    <a:pt x="1460500" y="170688"/>
                  </a:lnTo>
                  <a:lnTo>
                    <a:pt x="1422400" y="146304"/>
                  </a:lnTo>
                  <a:lnTo>
                    <a:pt x="1397000" y="124968"/>
                  </a:lnTo>
                  <a:lnTo>
                    <a:pt x="1358900" y="103632"/>
                  </a:lnTo>
                  <a:lnTo>
                    <a:pt x="1308100" y="85344"/>
                  </a:lnTo>
                  <a:lnTo>
                    <a:pt x="1270000" y="67056"/>
                  </a:lnTo>
                  <a:lnTo>
                    <a:pt x="1231900" y="51816"/>
                  </a:lnTo>
                  <a:lnTo>
                    <a:pt x="1181100" y="38100"/>
                  </a:lnTo>
                  <a:lnTo>
                    <a:pt x="1143000" y="27432"/>
                  </a:lnTo>
                  <a:lnTo>
                    <a:pt x="1092200" y="18288"/>
                  </a:lnTo>
                  <a:lnTo>
                    <a:pt x="1054100" y="10668"/>
                  </a:lnTo>
                  <a:lnTo>
                    <a:pt x="1003300" y="4572"/>
                  </a:lnTo>
                  <a:lnTo>
                    <a:pt x="965200" y="1524"/>
                  </a:lnTo>
                  <a:lnTo>
                    <a:pt x="914400" y="0"/>
                  </a:lnTo>
                  <a:lnTo>
                    <a:pt x="863600" y="1524"/>
                  </a:lnTo>
                  <a:lnTo>
                    <a:pt x="825500" y="4572"/>
                  </a:lnTo>
                  <a:lnTo>
                    <a:pt x="774700" y="10668"/>
                  </a:lnTo>
                  <a:lnTo>
                    <a:pt x="723900" y="18288"/>
                  </a:lnTo>
                  <a:lnTo>
                    <a:pt x="635000" y="39624"/>
                  </a:lnTo>
                  <a:lnTo>
                    <a:pt x="596900" y="53340"/>
                  </a:lnTo>
                  <a:lnTo>
                    <a:pt x="558800" y="68580"/>
                  </a:lnTo>
                  <a:lnTo>
                    <a:pt x="520700" y="85344"/>
                  </a:lnTo>
                  <a:lnTo>
                    <a:pt x="469900" y="103632"/>
                  </a:lnTo>
                  <a:lnTo>
                    <a:pt x="431800" y="124968"/>
                  </a:lnTo>
                  <a:lnTo>
                    <a:pt x="393700" y="147828"/>
                  </a:lnTo>
                  <a:lnTo>
                    <a:pt x="368300" y="170688"/>
                  </a:lnTo>
                  <a:lnTo>
                    <a:pt x="330200" y="196596"/>
                  </a:lnTo>
                  <a:lnTo>
                    <a:pt x="292100" y="224028"/>
                  </a:lnTo>
                  <a:lnTo>
                    <a:pt x="266700" y="252984"/>
                  </a:lnTo>
                  <a:lnTo>
                    <a:pt x="228600" y="281940"/>
                  </a:lnTo>
                  <a:lnTo>
                    <a:pt x="177800" y="345948"/>
                  </a:lnTo>
                  <a:lnTo>
                    <a:pt x="152400" y="379476"/>
                  </a:lnTo>
                  <a:lnTo>
                    <a:pt x="127000" y="414528"/>
                  </a:lnTo>
                  <a:lnTo>
                    <a:pt x="101600" y="451104"/>
                  </a:lnTo>
                  <a:lnTo>
                    <a:pt x="88900" y="487680"/>
                  </a:lnTo>
                  <a:lnTo>
                    <a:pt x="63500" y="525780"/>
                  </a:lnTo>
                  <a:lnTo>
                    <a:pt x="38100" y="605028"/>
                  </a:lnTo>
                  <a:lnTo>
                    <a:pt x="25400" y="646176"/>
                  </a:lnTo>
                  <a:lnTo>
                    <a:pt x="12700" y="688848"/>
                  </a:lnTo>
                  <a:lnTo>
                    <a:pt x="0" y="729996"/>
                  </a:lnTo>
                  <a:lnTo>
                    <a:pt x="0" y="993648"/>
                  </a:lnTo>
                  <a:lnTo>
                    <a:pt x="12700" y="1034796"/>
                  </a:lnTo>
                  <a:lnTo>
                    <a:pt x="12700" y="839724"/>
                  </a:lnTo>
                  <a:lnTo>
                    <a:pt x="25400" y="775716"/>
                  </a:lnTo>
                  <a:lnTo>
                    <a:pt x="25400" y="734568"/>
                  </a:lnTo>
                  <a:lnTo>
                    <a:pt x="50800" y="652272"/>
                  </a:lnTo>
                  <a:lnTo>
                    <a:pt x="63500" y="612648"/>
                  </a:lnTo>
                  <a:lnTo>
                    <a:pt x="88900" y="536448"/>
                  </a:lnTo>
                  <a:lnTo>
                    <a:pt x="101600" y="499872"/>
                  </a:lnTo>
                  <a:lnTo>
                    <a:pt x="127000" y="463296"/>
                  </a:lnTo>
                  <a:lnTo>
                    <a:pt x="152400" y="428244"/>
                  </a:lnTo>
                  <a:lnTo>
                    <a:pt x="190500" y="361188"/>
                  </a:lnTo>
                  <a:lnTo>
                    <a:pt x="215900" y="330708"/>
                  </a:lnTo>
                  <a:lnTo>
                    <a:pt x="254000" y="300228"/>
                  </a:lnTo>
                  <a:lnTo>
                    <a:pt x="279400" y="271272"/>
                  </a:lnTo>
                  <a:lnTo>
                    <a:pt x="317500" y="242316"/>
                  </a:lnTo>
                  <a:lnTo>
                    <a:pt x="342900" y="216408"/>
                  </a:lnTo>
                  <a:lnTo>
                    <a:pt x="381000" y="192024"/>
                  </a:lnTo>
                  <a:lnTo>
                    <a:pt x="444500" y="146304"/>
                  </a:lnTo>
                  <a:lnTo>
                    <a:pt x="482600" y="126492"/>
                  </a:lnTo>
                  <a:lnTo>
                    <a:pt x="520700" y="108204"/>
                  </a:lnTo>
                  <a:lnTo>
                    <a:pt x="558800" y="91440"/>
                  </a:lnTo>
                  <a:lnTo>
                    <a:pt x="609600" y="76200"/>
                  </a:lnTo>
                  <a:lnTo>
                    <a:pt x="647700" y="62484"/>
                  </a:lnTo>
                  <a:lnTo>
                    <a:pt x="685800" y="51816"/>
                  </a:lnTo>
                  <a:lnTo>
                    <a:pt x="736600" y="42672"/>
                  </a:lnTo>
                  <a:lnTo>
                    <a:pt x="774700" y="35052"/>
                  </a:lnTo>
                  <a:lnTo>
                    <a:pt x="825500" y="30480"/>
                  </a:lnTo>
                  <a:lnTo>
                    <a:pt x="863600" y="27432"/>
                  </a:lnTo>
                  <a:lnTo>
                    <a:pt x="914400" y="25908"/>
                  </a:lnTo>
                  <a:lnTo>
                    <a:pt x="965200" y="27432"/>
                  </a:lnTo>
                  <a:lnTo>
                    <a:pt x="1003300" y="30480"/>
                  </a:lnTo>
                  <a:lnTo>
                    <a:pt x="1054100" y="35052"/>
                  </a:lnTo>
                  <a:lnTo>
                    <a:pt x="1092200" y="42672"/>
                  </a:lnTo>
                  <a:lnTo>
                    <a:pt x="1143000" y="51816"/>
                  </a:lnTo>
                  <a:lnTo>
                    <a:pt x="1219200" y="76200"/>
                  </a:lnTo>
                  <a:lnTo>
                    <a:pt x="1257300" y="91440"/>
                  </a:lnTo>
                  <a:lnTo>
                    <a:pt x="1308100" y="108204"/>
                  </a:lnTo>
                  <a:lnTo>
                    <a:pt x="1346200" y="126492"/>
                  </a:lnTo>
                  <a:lnTo>
                    <a:pt x="1384300" y="146304"/>
                  </a:lnTo>
                  <a:lnTo>
                    <a:pt x="1409700" y="169164"/>
                  </a:lnTo>
                  <a:lnTo>
                    <a:pt x="1447800" y="192024"/>
                  </a:lnTo>
                  <a:lnTo>
                    <a:pt x="1485900" y="216408"/>
                  </a:lnTo>
                  <a:lnTo>
                    <a:pt x="1549400" y="271272"/>
                  </a:lnTo>
                  <a:lnTo>
                    <a:pt x="1574800" y="300228"/>
                  </a:lnTo>
                  <a:lnTo>
                    <a:pt x="1600200" y="330708"/>
                  </a:lnTo>
                  <a:lnTo>
                    <a:pt x="1663700" y="394716"/>
                  </a:lnTo>
                  <a:lnTo>
                    <a:pt x="1676400" y="428244"/>
                  </a:lnTo>
                  <a:lnTo>
                    <a:pt x="1701800" y="463296"/>
                  </a:lnTo>
                  <a:lnTo>
                    <a:pt x="1727200" y="499872"/>
                  </a:lnTo>
                  <a:lnTo>
                    <a:pt x="1739900" y="536448"/>
                  </a:lnTo>
                  <a:lnTo>
                    <a:pt x="1752600" y="574548"/>
                  </a:lnTo>
                  <a:lnTo>
                    <a:pt x="1790700" y="693420"/>
                  </a:lnTo>
                  <a:lnTo>
                    <a:pt x="1803400" y="734568"/>
                  </a:lnTo>
                  <a:lnTo>
                    <a:pt x="1803400" y="839724"/>
                  </a:lnTo>
                  <a:lnTo>
                    <a:pt x="1816100" y="861060"/>
                  </a:lnTo>
                  <a:lnTo>
                    <a:pt x="1816100" y="1034796"/>
                  </a:lnTo>
                  <a:lnTo>
                    <a:pt x="1828800" y="992124"/>
                  </a:lnTo>
                  <a:close/>
                </a:path>
                <a:path w="1828800" h="1722120">
                  <a:moveTo>
                    <a:pt x="1816100" y="1034796"/>
                  </a:moveTo>
                  <a:lnTo>
                    <a:pt x="1816100" y="861060"/>
                  </a:lnTo>
                  <a:lnTo>
                    <a:pt x="1803400" y="883920"/>
                  </a:lnTo>
                  <a:lnTo>
                    <a:pt x="1803400" y="989076"/>
                  </a:lnTo>
                  <a:lnTo>
                    <a:pt x="1790700" y="1030224"/>
                  </a:lnTo>
                  <a:lnTo>
                    <a:pt x="1752600" y="1149096"/>
                  </a:lnTo>
                  <a:lnTo>
                    <a:pt x="1739900" y="1187196"/>
                  </a:lnTo>
                  <a:lnTo>
                    <a:pt x="1727200" y="1223772"/>
                  </a:lnTo>
                  <a:lnTo>
                    <a:pt x="1701800" y="1260348"/>
                  </a:lnTo>
                  <a:lnTo>
                    <a:pt x="1676400" y="1295400"/>
                  </a:lnTo>
                  <a:lnTo>
                    <a:pt x="1651000" y="1328928"/>
                  </a:lnTo>
                  <a:lnTo>
                    <a:pt x="1600200" y="1392936"/>
                  </a:lnTo>
                  <a:lnTo>
                    <a:pt x="1574800" y="1423416"/>
                  </a:lnTo>
                  <a:lnTo>
                    <a:pt x="1549400" y="1452372"/>
                  </a:lnTo>
                  <a:lnTo>
                    <a:pt x="1511300" y="1479804"/>
                  </a:lnTo>
                  <a:lnTo>
                    <a:pt x="1485900" y="1505712"/>
                  </a:lnTo>
                  <a:lnTo>
                    <a:pt x="1447800" y="1531620"/>
                  </a:lnTo>
                  <a:lnTo>
                    <a:pt x="1409700" y="1554480"/>
                  </a:lnTo>
                  <a:lnTo>
                    <a:pt x="1384300" y="1575816"/>
                  </a:lnTo>
                  <a:lnTo>
                    <a:pt x="1346200" y="1595628"/>
                  </a:lnTo>
                  <a:lnTo>
                    <a:pt x="1308100" y="1613916"/>
                  </a:lnTo>
                  <a:lnTo>
                    <a:pt x="1257300" y="1630680"/>
                  </a:lnTo>
                  <a:lnTo>
                    <a:pt x="1219200" y="1645920"/>
                  </a:lnTo>
                  <a:lnTo>
                    <a:pt x="1181100" y="1659636"/>
                  </a:lnTo>
                  <a:lnTo>
                    <a:pt x="1143000" y="1670304"/>
                  </a:lnTo>
                  <a:lnTo>
                    <a:pt x="1092200" y="1679448"/>
                  </a:lnTo>
                  <a:lnTo>
                    <a:pt x="1054100" y="1687068"/>
                  </a:lnTo>
                  <a:lnTo>
                    <a:pt x="1003300" y="1693164"/>
                  </a:lnTo>
                  <a:lnTo>
                    <a:pt x="965200" y="1696212"/>
                  </a:lnTo>
                  <a:lnTo>
                    <a:pt x="863600" y="1696212"/>
                  </a:lnTo>
                  <a:lnTo>
                    <a:pt x="825500" y="1693164"/>
                  </a:lnTo>
                  <a:lnTo>
                    <a:pt x="774700" y="1687068"/>
                  </a:lnTo>
                  <a:lnTo>
                    <a:pt x="736600" y="1679448"/>
                  </a:lnTo>
                  <a:lnTo>
                    <a:pt x="685800" y="1670304"/>
                  </a:lnTo>
                  <a:lnTo>
                    <a:pt x="647700" y="1659636"/>
                  </a:lnTo>
                  <a:lnTo>
                    <a:pt x="609600" y="1645920"/>
                  </a:lnTo>
                  <a:lnTo>
                    <a:pt x="558800" y="1630680"/>
                  </a:lnTo>
                  <a:lnTo>
                    <a:pt x="520700" y="1613916"/>
                  </a:lnTo>
                  <a:lnTo>
                    <a:pt x="482600" y="1595628"/>
                  </a:lnTo>
                  <a:lnTo>
                    <a:pt x="444500" y="1575816"/>
                  </a:lnTo>
                  <a:lnTo>
                    <a:pt x="406400" y="1554480"/>
                  </a:lnTo>
                  <a:lnTo>
                    <a:pt x="381000" y="1530096"/>
                  </a:lnTo>
                  <a:lnTo>
                    <a:pt x="342900" y="1505712"/>
                  </a:lnTo>
                  <a:lnTo>
                    <a:pt x="304800" y="1479804"/>
                  </a:lnTo>
                  <a:lnTo>
                    <a:pt x="279400" y="1452372"/>
                  </a:lnTo>
                  <a:lnTo>
                    <a:pt x="254000" y="1423416"/>
                  </a:lnTo>
                  <a:lnTo>
                    <a:pt x="215900" y="1392936"/>
                  </a:lnTo>
                  <a:lnTo>
                    <a:pt x="190500" y="1360932"/>
                  </a:lnTo>
                  <a:lnTo>
                    <a:pt x="165100" y="1327404"/>
                  </a:lnTo>
                  <a:lnTo>
                    <a:pt x="152400" y="1293876"/>
                  </a:lnTo>
                  <a:lnTo>
                    <a:pt x="101600" y="1223772"/>
                  </a:lnTo>
                  <a:lnTo>
                    <a:pt x="63500" y="1109472"/>
                  </a:lnTo>
                  <a:lnTo>
                    <a:pt x="50800" y="1069848"/>
                  </a:lnTo>
                  <a:lnTo>
                    <a:pt x="25400" y="987552"/>
                  </a:lnTo>
                  <a:lnTo>
                    <a:pt x="25400" y="946404"/>
                  </a:lnTo>
                  <a:lnTo>
                    <a:pt x="12700" y="882396"/>
                  </a:lnTo>
                  <a:lnTo>
                    <a:pt x="12700" y="1034796"/>
                  </a:lnTo>
                  <a:lnTo>
                    <a:pt x="25400" y="1077468"/>
                  </a:lnTo>
                  <a:lnTo>
                    <a:pt x="38100" y="1118616"/>
                  </a:lnTo>
                  <a:lnTo>
                    <a:pt x="63500" y="1197864"/>
                  </a:lnTo>
                  <a:lnTo>
                    <a:pt x="88900" y="1235964"/>
                  </a:lnTo>
                  <a:lnTo>
                    <a:pt x="127000" y="1309116"/>
                  </a:lnTo>
                  <a:lnTo>
                    <a:pt x="152400" y="1344168"/>
                  </a:lnTo>
                  <a:lnTo>
                    <a:pt x="177800" y="1377696"/>
                  </a:lnTo>
                  <a:lnTo>
                    <a:pt x="228600" y="1441704"/>
                  </a:lnTo>
                  <a:lnTo>
                    <a:pt x="266700" y="1470660"/>
                  </a:lnTo>
                  <a:lnTo>
                    <a:pt x="292100" y="1499616"/>
                  </a:lnTo>
                  <a:lnTo>
                    <a:pt x="330200" y="1527048"/>
                  </a:lnTo>
                  <a:lnTo>
                    <a:pt x="393700" y="1575816"/>
                  </a:lnTo>
                  <a:lnTo>
                    <a:pt x="431800" y="1598676"/>
                  </a:lnTo>
                  <a:lnTo>
                    <a:pt x="469900" y="1618488"/>
                  </a:lnTo>
                  <a:lnTo>
                    <a:pt x="520700" y="1638300"/>
                  </a:lnTo>
                  <a:lnTo>
                    <a:pt x="558800" y="1655064"/>
                  </a:lnTo>
                  <a:lnTo>
                    <a:pt x="596900" y="1670304"/>
                  </a:lnTo>
                  <a:lnTo>
                    <a:pt x="635000" y="1684020"/>
                  </a:lnTo>
                  <a:lnTo>
                    <a:pt x="723900" y="1705356"/>
                  </a:lnTo>
                  <a:lnTo>
                    <a:pt x="774700" y="1712976"/>
                  </a:lnTo>
                  <a:lnTo>
                    <a:pt x="825500" y="1717548"/>
                  </a:lnTo>
                  <a:lnTo>
                    <a:pt x="863600" y="1722120"/>
                  </a:lnTo>
                  <a:lnTo>
                    <a:pt x="914400" y="1722120"/>
                  </a:lnTo>
                  <a:lnTo>
                    <a:pt x="965200" y="1720596"/>
                  </a:lnTo>
                  <a:lnTo>
                    <a:pt x="1003300" y="1717548"/>
                  </a:lnTo>
                  <a:lnTo>
                    <a:pt x="1054100" y="1712976"/>
                  </a:lnTo>
                  <a:lnTo>
                    <a:pt x="1104900" y="1705356"/>
                  </a:lnTo>
                  <a:lnTo>
                    <a:pt x="1193800" y="1684020"/>
                  </a:lnTo>
                  <a:lnTo>
                    <a:pt x="1231900" y="1670304"/>
                  </a:lnTo>
                  <a:lnTo>
                    <a:pt x="1270000" y="1655064"/>
                  </a:lnTo>
                  <a:lnTo>
                    <a:pt x="1308100" y="1636776"/>
                  </a:lnTo>
                  <a:lnTo>
                    <a:pt x="1358900" y="1618488"/>
                  </a:lnTo>
                  <a:lnTo>
                    <a:pt x="1435100" y="1575816"/>
                  </a:lnTo>
                  <a:lnTo>
                    <a:pt x="1460500" y="1551432"/>
                  </a:lnTo>
                  <a:lnTo>
                    <a:pt x="1536700" y="1499616"/>
                  </a:lnTo>
                  <a:lnTo>
                    <a:pt x="1562100" y="1470660"/>
                  </a:lnTo>
                  <a:lnTo>
                    <a:pt x="1600200" y="1440180"/>
                  </a:lnTo>
                  <a:lnTo>
                    <a:pt x="1625600" y="1409700"/>
                  </a:lnTo>
                  <a:lnTo>
                    <a:pt x="1676400" y="1342644"/>
                  </a:lnTo>
                  <a:lnTo>
                    <a:pt x="1727200" y="1272540"/>
                  </a:lnTo>
                  <a:lnTo>
                    <a:pt x="1739900" y="1234440"/>
                  </a:lnTo>
                  <a:lnTo>
                    <a:pt x="1765300" y="1196340"/>
                  </a:lnTo>
                  <a:lnTo>
                    <a:pt x="1790700" y="1117092"/>
                  </a:lnTo>
                  <a:lnTo>
                    <a:pt x="1816100" y="1034796"/>
                  </a:lnTo>
                  <a:close/>
                </a:path>
              </a:pathLst>
            </a:custGeom>
            <a:solidFill>
              <a:srgbClr val="1F09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55124" y="4301742"/>
            <a:ext cx="1093470" cy="80137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algn="ctr">
              <a:lnSpc>
                <a:spcPct val="91400"/>
              </a:lnSpc>
              <a:spcBef>
                <a:spcPts val="285"/>
              </a:spcBef>
            </a:pPr>
            <a:r>
              <a:rPr sz="1800" spc="-10" dirty="0">
                <a:latin typeface="Calibri"/>
                <a:cs typeface="Calibri"/>
              </a:rPr>
              <a:t>Aplicações </a:t>
            </a:r>
            <a:r>
              <a:rPr sz="1800" spc="-5" dirty="0">
                <a:latin typeface="Calibri"/>
                <a:cs typeface="Calibri"/>
              </a:rPr>
              <a:t> auto- </a:t>
            </a:r>
            <a:r>
              <a:rPr sz="1800" dirty="0">
                <a:latin typeface="Calibri"/>
                <a:cs typeface="Calibri"/>
              </a:rPr>
              <a:t> ada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35085" y="6844296"/>
            <a:ext cx="751840" cy="363220"/>
          </a:xfrm>
          <a:custGeom>
            <a:avLst/>
            <a:gdLst/>
            <a:ahLst/>
            <a:cxnLst/>
            <a:rect l="l" t="t" r="r" b="b"/>
            <a:pathLst>
              <a:path w="751840" h="363220">
                <a:moveTo>
                  <a:pt x="751332" y="196596"/>
                </a:moveTo>
                <a:lnTo>
                  <a:pt x="566928" y="13614"/>
                </a:lnTo>
                <a:lnTo>
                  <a:pt x="566928" y="345859"/>
                </a:lnTo>
                <a:lnTo>
                  <a:pt x="557784" y="355092"/>
                </a:lnTo>
                <a:lnTo>
                  <a:pt x="566928" y="345859"/>
                </a:lnTo>
                <a:lnTo>
                  <a:pt x="566928" y="13614"/>
                </a:lnTo>
                <a:lnTo>
                  <a:pt x="553212" y="0"/>
                </a:lnTo>
                <a:lnTo>
                  <a:pt x="553212" y="100584"/>
                </a:lnTo>
                <a:lnTo>
                  <a:pt x="0" y="100584"/>
                </a:lnTo>
                <a:lnTo>
                  <a:pt x="0" y="292608"/>
                </a:lnTo>
                <a:lnTo>
                  <a:pt x="12192" y="292608"/>
                </a:lnTo>
                <a:lnTo>
                  <a:pt x="24384" y="292608"/>
                </a:lnTo>
                <a:lnTo>
                  <a:pt x="553212" y="292608"/>
                </a:lnTo>
                <a:lnTo>
                  <a:pt x="553212" y="362712"/>
                </a:lnTo>
                <a:lnTo>
                  <a:pt x="557784" y="362712"/>
                </a:lnTo>
                <a:lnTo>
                  <a:pt x="579120" y="362712"/>
                </a:lnTo>
                <a:lnTo>
                  <a:pt x="585216" y="362712"/>
                </a:lnTo>
                <a:lnTo>
                  <a:pt x="723900" y="224028"/>
                </a:lnTo>
                <a:lnTo>
                  <a:pt x="751332" y="196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54336" y="5607809"/>
            <a:ext cx="825690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Arial"/>
                <a:cs typeface="Arial"/>
              </a:rPr>
              <a:t>T.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M.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Mitchell,</a:t>
            </a:r>
            <a:r>
              <a:rPr sz="1600" spc="-5" dirty="0">
                <a:latin typeface="Arial"/>
                <a:cs typeface="Arial"/>
              </a:rPr>
              <a:t> “The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Discipline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Learning,”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School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Computer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Science,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Carnegie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Mellon</a:t>
            </a:r>
            <a:r>
              <a:rPr sz="1600" spc="-15" dirty="0">
                <a:latin typeface="Arial"/>
                <a:cs typeface="Arial"/>
              </a:rPr>
              <a:t> University,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Pittsburgh,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PA,</a:t>
            </a:r>
            <a:r>
              <a:rPr sz="1600" spc="-5" dirty="0">
                <a:latin typeface="Arial"/>
                <a:cs typeface="Arial"/>
              </a:rPr>
              <a:t> USA, 2006</a:t>
            </a:r>
            <a:endParaRPr sz="1600">
              <a:latin typeface="Arial"/>
              <a:cs typeface="Arial"/>
            </a:endParaRPr>
          </a:p>
          <a:p>
            <a:pPr marL="12700" marR="19050">
              <a:lnSpc>
                <a:spcPct val="100000"/>
              </a:lnSpc>
            </a:pPr>
            <a:r>
              <a:rPr sz="1600" spc="-95" dirty="0">
                <a:latin typeface="Arial"/>
                <a:cs typeface="Arial"/>
              </a:rPr>
              <a:t>T.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Mitchell,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“Does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Really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Works?,”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Artificial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Intelligence</a:t>
            </a:r>
            <a:r>
              <a:rPr sz="1600" i="1" spc="-10" dirty="0">
                <a:latin typeface="Arial"/>
                <a:cs typeface="Arial"/>
              </a:rPr>
              <a:t> Magazine,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vol.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Fall,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pp. </a:t>
            </a:r>
            <a:r>
              <a:rPr sz="1600" spc="-65" dirty="0">
                <a:latin typeface="Arial"/>
                <a:cs typeface="Arial"/>
              </a:rPr>
              <a:t>11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1997b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1">
  <a:themeElements>
    <a:clrScheme name="Balcão Envidraçado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Balcão Envidraçado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38871ED0-1BAE-4B87-AC3D-25807DA7EDE8}" vid="{23811DF5-CE04-433B-9B62-5653B359BC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44</TotalTime>
  <Words>1513</Words>
  <Application>Microsoft Office PowerPoint</Application>
  <PresentationFormat>Personalizados</PresentationFormat>
  <Paragraphs>156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7" baseType="lpstr">
      <vt:lpstr>Carlito</vt:lpstr>
      <vt:lpstr>Arial</vt:lpstr>
      <vt:lpstr>Times New Roman</vt:lpstr>
      <vt:lpstr>Calibri</vt:lpstr>
      <vt:lpstr>Arial Black</vt:lpstr>
      <vt:lpstr>Wingdings</vt:lpstr>
      <vt:lpstr>Wingdings 2</vt:lpstr>
      <vt:lpstr>Century Schoolbook</vt:lpstr>
      <vt:lpstr>Tema1</vt:lpstr>
      <vt:lpstr>UNIDADE I: INTRODUÇÃO À APRENDIZAGEM  AUTOMÁTICA</vt:lpstr>
      <vt:lpstr>Objectivos</vt:lpstr>
      <vt:lpstr>Contextualização A transferência da capacidade de  aprendizagem para os computadores  é uma meta há muito tempo almejada</vt:lpstr>
      <vt:lpstr>Aprendizagem</vt:lpstr>
      <vt:lpstr>Aprendizagem Automática (Machine Learning)</vt:lpstr>
      <vt:lpstr>Porquê a Aprendizagem Automática?</vt:lpstr>
      <vt:lpstr>Porquê a Aprendizagem Automática?</vt:lpstr>
      <vt:lpstr>Porquê a Aprendizagem Automática?</vt:lpstr>
      <vt:lpstr>Nichos da Aprendizagem Automática</vt:lpstr>
      <vt:lpstr>Aplicações difíceis de programar</vt:lpstr>
      <vt:lpstr>Mineração de dados</vt:lpstr>
      <vt:lpstr>Sistemas adaptativos</vt:lpstr>
      <vt:lpstr>Áreas relacionadas</vt:lpstr>
      <vt:lpstr>Perspectivas da Aprendizagem Automática</vt:lpstr>
      <vt:lpstr>Desenho de um sistema de aprendizagem</vt:lpstr>
      <vt:lpstr>Tarefas de aprendizagem</vt:lpstr>
      <vt:lpstr>Tipos de problemas de aprendizagem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Introduçao2015</dc:title>
  <dc:creator>Makili</dc:creator>
  <cp:lastModifiedBy>Zingadas</cp:lastModifiedBy>
  <cp:revision>23</cp:revision>
  <dcterms:created xsi:type="dcterms:W3CDTF">2021-02-07T11:15:38Z</dcterms:created>
  <dcterms:modified xsi:type="dcterms:W3CDTF">2021-02-20T09:36:17Z</dcterms:modified>
</cp:coreProperties>
</file>